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1"/>
  </p:notesMasterIdLst>
  <p:sldIdLst>
    <p:sldId id="256" r:id="rId2"/>
    <p:sldId id="261" r:id="rId3"/>
    <p:sldId id="260" r:id="rId4"/>
    <p:sldId id="263" r:id="rId5"/>
    <p:sldId id="268" r:id="rId6"/>
    <p:sldId id="258" r:id="rId7"/>
    <p:sldId id="267" r:id="rId8"/>
    <p:sldId id="259"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8202E-70AA-4A10-BE72-DFF536CD43BB}" v="246" dt="2023-11-14T05:02:31.012"/>
    <p1510:client id="{2FFF91AE-2826-4C4D-B7CC-ACCB287DDBAC}" v="17" dt="2023-11-13T15:24:54.039"/>
    <p1510:client id="{9AF51312-D463-4FAC-833D-54679F5566BD}" v="256" dt="2023-11-14T05:55:45.375"/>
    <p1510:client id="{BC470FE5-E177-4841-BB41-BA65B87D8421}" v="15" dt="2023-11-14T06:54:54.353"/>
    <p1510:client id="{EAFB986B-1D5B-4A17-91E5-9CF1352D0A09}" v="6" dt="2023-11-14T14:28:19.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14" autoAdjust="0"/>
    <p:restoredTop sz="94660"/>
  </p:normalViewPr>
  <p:slideViewPr>
    <p:cSldViewPr snapToGrid="0">
      <p:cViewPr varScale="1">
        <p:scale>
          <a:sx n="91" d="100"/>
          <a:sy n="91" d="100"/>
        </p:scale>
        <p:origin x="84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as Obeid" userId="S::firas@higheru.ai::4f66b2c6-56fa-4a7a-9173-625586b54c90" providerId="AD" clId="Web-{6AC59780-5D26-4F09-8138-FBB7AF84878C}"/>
    <pc:docChg chg="addSld modSld">
      <pc:chgData name="Firas Obeid" userId="S::firas@higheru.ai::4f66b2c6-56fa-4a7a-9173-625586b54c90" providerId="AD" clId="Web-{6AC59780-5D26-4F09-8138-FBB7AF84878C}" dt="2023-11-12T17:49:10.172" v="68" actId="20577"/>
      <pc:docMkLst>
        <pc:docMk/>
      </pc:docMkLst>
      <pc:sldChg chg="addSp delSp modSp">
        <pc:chgData name="Firas Obeid" userId="S::firas@higheru.ai::4f66b2c6-56fa-4a7a-9173-625586b54c90" providerId="AD" clId="Web-{6AC59780-5D26-4F09-8138-FBB7AF84878C}" dt="2023-11-12T17:48:15.499" v="42"/>
        <pc:sldMkLst>
          <pc:docMk/>
          <pc:sldMk cId="2537250998" sldId="256"/>
        </pc:sldMkLst>
        <pc:spChg chg="add del mod">
          <ac:chgData name="Firas Obeid" userId="S::firas@higheru.ai::4f66b2c6-56fa-4a7a-9173-625586b54c90" providerId="AD" clId="Web-{6AC59780-5D26-4F09-8138-FBB7AF84878C}" dt="2023-11-12T17:48:15.499" v="41"/>
          <ac:spMkLst>
            <pc:docMk/>
            <pc:sldMk cId="2537250998" sldId="256"/>
            <ac:spMk id="5" creationId="{49F28814-14AD-7FFF-7B38-DBCB9F528636}"/>
          </ac:spMkLst>
        </pc:spChg>
        <pc:picChg chg="add del mod">
          <ac:chgData name="Firas Obeid" userId="S::firas@higheru.ai::4f66b2c6-56fa-4a7a-9173-625586b54c90" providerId="AD" clId="Web-{6AC59780-5D26-4F09-8138-FBB7AF84878C}" dt="2023-11-12T17:48:15.499" v="42"/>
          <ac:picMkLst>
            <pc:docMk/>
            <pc:sldMk cId="2537250998" sldId="256"/>
            <ac:picMk id="4" creationId="{09F2A903-4015-43A2-DA51-18F5B21CC19C}"/>
          </ac:picMkLst>
        </pc:picChg>
      </pc:sldChg>
      <pc:sldChg chg="modSp">
        <pc:chgData name="Firas Obeid" userId="S::firas@higheru.ai::4f66b2c6-56fa-4a7a-9173-625586b54c90" providerId="AD" clId="Web-{6AC59780-5D26-4F09-8138-FBB7AF84878C}" dt="2023-11-12T17:33:20.687" v="8" actId="14100"/>
        <pc:sldMkLst>
          <pc:docMk/>
          <pc:sldMk cId="4094411534" sldId="257"/>
        </pc:sldMkLst>
        <pc:spChg chg="mod">
          <ac:chgData name="Firas Obeid" userId="S::firas@higheru.ai::4f66b2c6-56fa-4a7a-9173-625586b54c90" providerId="AD" clId="Web-{6AC59780-5D26-4F09-8138-FBB7AF84878C}" dt="2023-11-12T17:33:20.687" v="8" actId="14100"/>
          <ac:spMkLst>
            <pc:docMk/>
            <pc:sldMk cId="4094411534" sldId="257"/>
            <ac:spMk id="3" creationId="{5D830D63-48E7-B8A9-E8B1-1DC6EFE21994}"/>
          </ac:spMkLst>
        </pc:spChg>
      </pc:sldChg>
      <pc:sldChg chg="addSp delSp modSp new">
        <pc:chgData name="Firas Obeid" userId="S::firas@higheru.ai::4f66b2c6-56fa-4a7a-9173-625586b54c90" providerId="AD" clId="Web-{6AC59780-5D26-4F09-8138-FBB7AF84878C}" dt="2023-11-12T17:46:49.731" v="36"/>
        <pc:sldMkLst>
          <pc:docMk/>
          <pc:sldMk cId="2209864515" sldId="258"/>
        </pc:sldMkLst>
        <pc:spChg chg="mod">
          <ac:chgData name="Firas Obeid" userId="S::firas@higheru.ai::4f66b2c6-56fa-4a7a-9173-625586b54c90" providerId="AD" clId="Web-{6AC59780-5D26-4F09-8138-FBB7AF84878C}" dt="2023-11-12T17:46:40.590" v="28" actId="20577"/>
          <ac:spMkLst>
            <pc:docMk/>
            <pc:sldMk cId="2209864515" sldId="258"/>
            <ac:spMk id="2" creationId="{94F22E99-8E05-1D19-63D6-39DA8B5C1372}"/>
          </ac:spMkLst>
        </pc:spChg>
        <pc:spChg chg="add del">
          <ac:chgData name="Firas Obeid" userId="S::firas@higheru.ai::4f66b2c6-56fa-4a7a-9173-625586b54c90" providerId="AD" clId="Web-{6AC59780-5D26-4F09-8138-FBB7AF84878C}" dt="2023-11-12T17:46:49.731" v="36"/>
          <ac:spMkLst>
            <pc:docMk/>
            <pc:sldMk cId="2209864515" sldId="258"/>
            <ac:spMk id="3" creationId="{E34A5E91-3684-74AD-8249-AF5FE0B46F13}"/>
          </ac:spMkLst>
        </pc:spChg>
        <pc:spChg chg="add del mod">
          <ac:chgData name="Firas Obeid" userId="S::firas@higheru.ai::4f66b2c6-56fa-4a7a-9173-625586b54c90" providerId="AD" clId="Web-{6AC59780-5D26-4F09-8138-FBB7AF84878C}" dt="2023-11-12T17:46:49.731" v="35"/>
          <ac:spMkLst>
            <pc:docMk/>
            <pc:sldMk cId="2209864515" sldId="258"/>
            <ac:spMk id="5" creationId="{6DE808DF-F620-C25E-1090-454319477017}"/>
          </ac:spMkLst>
        </pc:spChg>
        <pc:picChg chg="add del mod ord">
          <ac:chgData name="Firas Obeid" userId="S::firas@higheru.ai::4f66b2c6-56fa-4a7a-9173-625586b54c90" providerId="AD" clId="Web-{6AC59780-5D26-4F09-8138-FBB7AF84878C}" dt="2023-11-12T17:46:49.731" v="36"/>
          <ac:picMkLst>
            <pc:docMk/>
            <pc:sldMk cId="2209864515" sldId="258"/>
            <ac:picMk id="4" creationId="{7F214F8E-6E88-30EC-4E12-618BEEC6E8FC}"/>
          </ac:picMkLst>
        </pc:picChg>
      </pc:sldChg>
      <pc:sldChg chg="modSp new">
        <pc:chgData name="Firas Obeid" userId="S::firas@higheru.ai::4f66b2c6-56fa-4a7a-9173-625586b54c90" providerId="AD" clId="Web-{6AC59780-5D26-4F09-8138-FBB7AF84878C}" dt="2023-11-12T17:49:10.172" v="68" actId="20577"/>
        <pc:sldMkLst>
          <pc:docMk/>
          <pc:sldMk cId="3013724779" sldId="259"/>
        </pc:sldMkLst>
        <pc:spChg chg="mod">
          <ac:chgData name="Firas Obeid" userId="S::firas@higheru.ai::4f66b2c6-56fa-4a7a-9173-625586b54c90" providerId="AD" clId="Web-{6AC59780-5D26-4F09-8138-FBB7AF84878C}" dt="2023-11-12T17:49:10.172" v="68" actId="20577"/>
          <ac:spMkLst>
            <pc:docMk/>
            <pc:sldMk cId="3013724779" sldId="259"/>
            <ac:spMk id="2" creationId="{12739CA3-F921-5783-D5BA-559BFFD6DF7A}"/>
          </ac:spMkLst>
        </pc:spChg>
      </pc:sldChg>
    </pc:docChg>
  </pc:docChgLst>
  <pc:docChgLst>
    <pc:chgData name="Firas Obeid" userId="S::firas@higheru.ai::4f66b2c6-56fa-4a7a-9173-625586b54c90" providerId="AD" clId="Web-{9AF51312-D463-4FAC-833D-54679F5566BD}"/>
    <pc:docChg chg="addSld delSld modSld sldOrd">
      <pc:chgData name="Firas Obeid" userId="S::firas@higheru.ai::4f66b2c6-56fa-4a7a-9173-625586b54c90" providerId="AD" clId="Web-{9AF51312-D463-4FAC-833D-54679F5566BD}" dt="2023-11-14T05:55:45.375" v="273" actId="20577"/>
      <pc:docMkLst>
        <pc:docMk/>
      </pc:docMkLst>
      <pc:sldChg chg="addSp delSp modSp addAnim delAnim">
        <pc:chgData name="Firas Obeid" userId="S::firas@higheru.ai::4f66b2c6-56fa-4a7a-9173-625586b54c90" providerId="AD" clId="Web-{9AF51312-D463-4FAC-833D-54679F5566BD}" dt="2023-11-14T05:23:10.044" v="152" actId="20577"/>
        <pc:sldMkLst>
          <pc:docMk/>
          <pc:sldMk cId="2537250998" sldId="256"/>
        </pc:sldMkLst>
        <pc:spChg chg="mod">
          <ac:chgData name="Firas Obeid" userId="S::firas@higheru.ai::4f66b2c6-56fa-4a7a-9173-625586b54c90" providerId="AD" clId="Web-{9AF51312-D463-4FAC-833D-54679F5566BD}" dt="2023-11-14T05:22:52.606" v="150"/>
          <ac:spMkLst>
            <pc:docMk/>
            <pc:sldMk cId="2537250998" sldId="256"/>
            <ac:spMk id="2" creationId="{70F52D27-937F-3CEB-614E-973F29A7092E}"/>
          </ac:spMkLst>
        </pc:spChg>
        <pc:spChg chg="mod">
          <ac:chgData name="Firas Obeid" userId="S::firas@higheru.ai::4f66b2c6-56fa-4a7a-9173-625586b54c90" providerId="AD" clId="Web-{9AF51312-D463-4FAC-833D-54679F5566BD}" dt="2023-11-14T05:23:10.044" v="152" actId="20577"/>
          <ac:spMkLst>
            <pc:docMk/>
            <pc:sldMk cId="2537250998" sldId="256"/>
            <ac:spMk id="3" creationId="{1370D7E1-4C7F-472F-744D-F04873525C3C}"/>
          </ac:spMkLst>
        </pc:spChg>
        <pc:spChg chg="mod">
          <ac:chgData name="Firas Obeid" userId="S::firas@higheru.ai::4f66b2c6-56fa-4a7a-9173-625586b54c90" providerId="AD" clId="Web-{9AF51312-D463-4FAC-833D-54679F5566BD}" dt="2023-11-14T05:22:59.950" v="151" actId="1076"/>
          <ac:spMkLst>
            <pc:docMk/>
            <pc:sldMk cId="2537250998" sldId="256"/>
            <ac:spMk id="5" creationId="{C39C5429-986E-6C21-5F71-A3F6FCE54C67}"/>
          </ac:spMkLst>
        </pc:spChg>
        <pc:spChg chg="add del">
          <ac:chgData name="Firas Obeid" userId="S::firas@higheru.ai::4f66b2c6-56fa-4a7a-9173-625586b54c90" providerId="AD" clId="Web-{9AF51312-D463-4FAC-833D-54679F5566BD}" dt="2023-11-14T05:22:52.606" v="150"/>
          <ac:spMkLst>
            <pc:docMk/>
            <pc:sldMk cId="2537250998" sldId="256"/>
            <ac:spMk id="51" creationId="{158B3569-73B2-4D05-8E95-886A6EE17F1F}"/>
          </ac:spMkLst>
        </pc:spChg>
        <pc:spChg chg="add del">
          <ac:chgData name="Firas Obeid" userId="S::firas@higheru.ai::4f66b2c6-56fa-4a7a-9173-625586b54c90" providerId="AD" clId="Web-{9AF51312-D463-4FAC-833D-54679F5566BD}" dt="2023-11-14T05:22:52.606" v="150"/>
          <ac:spMkLst>
            <pc:docMk/>
            <pc:sldMk cId="2537250998" sldId="256"/>
            <ac:spMk id="53" creationId="{B71758F4-3F46-45DA-8AC5-4E508DA080BA}"/>
          </ac:spMkLst>
        </pc:spChg>
        <pc:spChg chg="add del">
          <ac:chgData name="Firas Obeid" userId="S::firas@higheru.ai::4f66b2c6-56fa-4a7a-9173-625586b54c90" providerId="AD" clId="Web-{9AF51312-D463-4FAC-833D-54679F5566BD}" dt="2023-11-14T05:22:52.606" v="150"/>
          <ac:spMkLst>
            <pc:docMk/>
            <pc:sldMk cId="2537250998" sldId="256"/>
            <ac:spMk id="57" creationId="{8D61482F-F3C5-4D66-8C5D-C6BBE3E1275C}"/>
          </ac:spMkLst>
        </pc:spChg>
        <pc:spChg chg="add del">
          <ac:chgData name="Firas Obeid" userId="S::firas@higheru.ai::4f66b2c6-56fa-4a7a-9173-625586b54c90" providerId="AD" clId="Web-{9AF51312-D463-4FAC-833D-54679F5566BD}" dt="2023-11-14T05:22:52.590" v="149"/>
          <ac:spMkLst>
            <pc:docMk/>
            <pc:sldMk cId="2537250998" sldId="256"/>
            <ac:spMk id="62" creationId="{158B3569-73B2-4D05-8E95-886A6EE17F1F}"/>
          </ac:spMkLst>
        </pc:spChg>
        <pc:spChg chg="add del">
          <ac:chgData name="Firas Obeid" userId="S::firas@higheru.ai::4f66b2c6-56fa-4a7a-9173-625586b54c90" providerId="AD" clId="Web-{9AF51312-D463-4FAC-833D-54679F5566BD}" dt="2023-11-14T05:22:52.590" v="149"/>
          <ac:spMkLst>
            <pc:docMk/>
            <pc:sldMk cId="2537250998" sldId="256"/>
            <ac:spMk id="64" creationId="{B71758F4-3F46-45DA-8AC5-4E508DA080BA}"/>
          </ac:spMkLst>
        </pc:spChg>
        <pc:spChg chg="add del">
          <ac:chgData name="Firas Obeid" userId="S::firas@higheru.ai::4f66b2c6-56fa-4a7a-9173-625586b54c90" providerId="AD" clId="Web-{9AF51312-D463-4FAC-833D-54679F5566BD}" dt="2023-11-14T05:22:52.590" v="149"/>
          <ac:spMkLst>
            <pc:docMk/>
            <pc:sldMk cId="2537250998" sldId="256"/>
            <ac:spMk id="68" creationId="{8D61482F-F3C5-4D66-8C5D-C6BBE3E1275C}"/>
          </ac:spMkLst>
        </pc:spChg>
        <pc:spChg chg="add">
          <ac:chgData name="Firas Obeid" userId="S::firas@higheru.ai::4f66b2c6-56fa-4a7a-9173-625586b54c90" providerId="AD" clId="Web-{9AF51312-D463-4FAC-833D-54679F5566BD}" dt="2023-11-14T05:22:52.606" v="150"/>
          <ac:spMkLst>
            <pc:docMk/>
            <pc:sldMk cId="2537250998" sldId="256"/>
            <ac:spMk id="70" creationId="{D9FB580A-BA0E-4D5E-90F4-C42767A78389}"/>
          </ac:spMkLst>
        </pc:spChg>
        <pc:picChg chg="mod">
          <ac:chgData name="Firas Obeid" userId="S::firas@higheru.ai::4f66b2c6-56fa-4a7a-9173-625586b54c90" providerId="AD" clId="Web-{9AF51312-D463-4FAC-833D-54679F5566BD}" dt="2023-11-14T05:22:52.606" v="150"/>
          <ac:picMkLst>
            <pc:docMk/>
            <pc:sldMk cId="2537250998" sldId="256"/>
            <ac:picMk id="6" creationId="{C90EB679-FC02-A2DE-5BE3-F34E7777D8E3}"/>
          </ac:picMkLst>
        </pc:picChg>
        <pc:picChg chg="mod">
          <ac:chgData name="Firas Obeid" userId="S::firas@higheru.ai::4f66b2c6-56fa-4a7a-9173-625586b54c90" providerId="AD" clId="Web-{9AF51312-D463-4FAC-833D-54679F5566BD}" dt="2023-11-14T05:22:52.606" v="150"/>
          <ac:picMkLst>
            <pc:docMk/>
            <pc:sldMk cId="2537250998" sldId="256"/>
            <ac:picMk id="43" creationId="{EFE76DB2-9E46-3792-CA34-BD14AEE47D96}"/>
          </ac:picMkLst>
        </pc:picChg>
        <pc:cxnChg chg="add del">
          <ac:chgData name="Firas Obeid" userId="S::firas@higheru.ai::4f66b2c6-56fa-4a7a-9173-625586b54c90" providerId="AD" clId="Web-{9AF51312-D463-4FAC-833D-54679F5566BD}" dt="2023-11-14T05:22:52.606" v="150"/>
          <ac:cxnSpMkLst>
            <pc:docMk/>
            <pc:sldMk cId="2537250998" sldId="256"/>
            <ac:cxnSpMk id="55" creationId="{56020367-4FD5-4596-8E10-C5F095CD8DBF}"/>
          </ac:cxnSpMkLst>
        </pc:cxnChg>
        <pc:cxnChg chg="add del">
          <ac:chgData name="Firas Obeid" userId="S::firas@higheru.ai::4f66b2c6-56fa-4a7a-9173-625586b54c90" providerId="AD" clId="Web-{9AF51312-D463-4FAC-833D-54679F5566BD}" dt="2023-11-14T05:22:52.590" v="149"/>
          <ac:cxnSpMkLst>
            <pc:docMk/>
            <pc:sldMk cId="2537250998" sldId="256"/>
            <ac:cxnSpMk id="66" creationId="{56020367-4FD5-4596-8E10-C5F095CD8DBF}"/>
          </ac:cxnSpMkLst>
        </pc:cxnChg>
      </pc:sldChg>
      <pc:sldChg chg="modSp">
        <pc:chgData name="Firas Obeid" userId="S::firas@higheru.ai::4f66b2c6-56fa-4a7a-9173-625586b54c90" providerId="AD" clId="Web-{9AF51312-D463-4FAC-833D-54679F5566BD}" dt="2023-11-14T05:05:12.266" v="3" actId="20577"/>
        <pc:sldMkLst>
          <pc:docMk/>
          <pc:sldMk cId="4094411534" sldId="257"/>
        </pc:sldMkLst>
        <pc:spChg chg="mod">
          <ac:chgData name="Firas Obeid" userId="S::firas@higheru.ai::4f66b2c6-56fa-4a7a-9173-625586b54c90" providerId="AD" clId="Web-{9AF51312-D463-4FAC-833D-54679F5566BD}" dt="2023-11-14T05:05:12.266" v="3" actId="20577"/>
          <ac:spMkLst>
            <pc:docMk/>
            <pc:sldMk cId="4094411534" sldId="257"/>
            <ac:spMk id="3" creationId="{5D830D63-48E7-B8A9-E8B1-1DC6EFE21994}"/>
          </ac:spMkLst>
        </pc:spChg>
      </pc:sldChg>
      <pc:sldChg chg="addSp delSp modSp">
        <pc:chgData name="Firas Obeid" userId="S::firas@higheru.ai::4f66b2c6-56fa-4a7a-9173-625586b54c90" providerId="AD" clId="Web-{9AF51312-D463-4FAC-833D-54679F5566BD}" dt="2023-11-14T05:18:20.897" v="100"/>
        <pc:sldMkLst>
          <pc:docMk/>
          <pc:sldMk cId="2209864515" sldId="258"/>
        </pc:sldMkLst>
        <pc:spChg chg="add del mod">
          <ac:chgData name="Firas Obeid" userId="S::firas@higheru.ai::4f66b2c6-56fa-4a7a-9173-625586b54c90" providerId="AD" clId="Web-{9AF51312-D463-4FAC-833D-54679F5566BD}" dt="2023-11-14T05:11:22.169" v="31"/>
          <ac:spMkLst>
            <pc:docMk/>
            <pc:sldMk cId="2209864515" sldId="258"/>
            <ac:spMk id="3" creationId="{9B8FAFDD-4BEF-5A56-7E0D-26078EEAEA3C}"/>
          </ac:spMkLst>
        </pc:spChg>
        <pc:picChg chg="add del mod">
          <ac:chgData name="Firas Obeid" userId="S::firas@higheru.ai::4f66b2c6-56fa-4a7a-9173-625586b54c90" providerId="AD" clId="Web-{9AF51312-D463-4FAC-833D-54679F5566BD}" dt="2023-11-14T05:18:20.897" v="100"/>
          <ac:picMkLst>
            <pc:docMk/>
            <pc:sldMk cId="2209864515" sldId="258"/>
            <ac:picMk id="5" creationId="{B5AF7772-66B9-3154-6029-A953E7C5563E}"/>
          </ac:picMkLst>
        </pc:picChg>
      </pc:sldChg>
      <pc:sldChg chg="addSp delSp modSp mod setBg">
        <pc:chgData name="Firas Obeid" userId="S::firas@higheru.ai::4f66b2c6-56fa-4a7a-9173-625586b54c90" providerId="AD" clId="Web-{9AF51312-D463-4FAC-833D-54679F5566BD}" dt="2023-11-14T05:54:04.334" v="262" actId="20577"/>
        <pc:sldMkLst>
          <pc:docMk/>
          <pc:sldMk cId="3013724779" sldId="259"/>
        </pc:sldMkLst>
        <pc:spChg chg="mod">
          <ac:chgData name="Firas Obeid" userId="S::firas@higheru.ai::4f66b2c6-56fa-4a7a-9173-625586b54c90" providerId="AD" clId="Web-{9AF51312-D463-4FAC-833D-54679F5566BD}" dt="2023-11-14T05:26:02.954" v="232" actId="1076"/>
          <ac:spMkLst>
            <pc:docMk/>
            <pc:sldMk cId="3013724779" sldId="259"/>
            <ac:spMk id="2" creationId="{12739CA3-F921-5783-D5BA-559BFFD6DF7A}"/>
          </ac:spMkLst>
        </pc:spChg>
        <pc:spChg chg="mod">
          <ac:chgData name="Firas Obeid" userId="S::firas@higheru.ai::4f66b2c6-56fa-4a7a-9173-625586b54c90" providerId="AD" clId="Web-{9AF51312-D463-4FAC-833D-54679F5566BD}" dt="2023-11-14T05:54:04.334" v="262" actId="20577"/>
          <ac:spMkLst>
            <pc:docMk/>
            <pc:sldMk cId="3013724779" sldId="259"/>
            <ac:spMk id="3" creationId="{52167E5D-1C1C-22A6-2E3F-96A97F6159CB}"/>
          </ac:spMkLst>
        </pc:spChg>
        <pc:spChg chg="add del">
          <ac:chgData name="Firas Obeid" userId="S::firas@higheru.ai::4f66b2c6-56fa-4a7a-9173-625586b54c90" providerId="AD" clId="Web-{9AF51312-D463-4FAC-833D-54679F5566BD}" dt="2023-11-14T05:25:53.110" v="229"/>
          <ac:spMkLst>
            <pc:docMk/>
            <pc:sldMk cId="3013724779" sldId="259"/>
            <ac:spMk id="9" creationId="{7EE0A6B3-EB7E-45AA-ADB6-138489E0CD75}"/>
          </ac:spMkLst>
        </pc:spChg>
        <pc:spChg chg="add del">
          <ac:chgData name="Firas Obeid" userId="S::firas@higheru.ai::4f66b2c6-56fa-4a7a-9173-625586b54c90" providerId="AD" clId="Web-{9AF51312-D463-4FAC-833D-54679F5566BD}" dt="2023-11-14T05:25:53.110" v="229"/>
          <ac:spMkLst>
            <pc:docMk/>
            <pc:sldMk cId="3013724779" sldId="259"/>
            <ac:spMk id="11" creationId="{0C0EA1AB-DC8C-4976-9474-9313A673D4E9}"/>
          </ac:spMkLst>
        </pc:spChg>
        <pc:spChg chg="add del">
          <ac:chgData name="Firas Obeid" userId="S::firas@higheru.ai::4f66b2c6-56fa-4a7a-9173-625586b54c90" providerId="AD" clId="Web-{9AF51312-D463-4FAC-833D-54679F5566BD}" dt="2023-11-14T05:25:53.110" v="229"/>
          <ac:spMkLst>
            <pc:docMk/>
            <pc:sldMk cId="3013724779" sldId="259"/>
            <ac:spMk id="13" creationId="{6CB927A4-E432-4310-9CD5-E89FF5063179}"/>
          </ac:spMkLst>
        </pc:spChg>
        <pc:spChg chg="add del">
          <ac:chgData name="Firas Obeid" userId="S::firas@higheru.ai::4f66b2c6-56fa-4a7a-9173-625586b54c90" providerId="AD" clId="Web-{9AF51312-D463-4FAC-833D-54679F5566BD}" dt="2023-11-14T05:25:53.110" v="229"/>
          <ac:spMkLst>
            <pc:docMk/>
            <pc:sldMk cId="3013724779" sldId="259"/>
            <ac:spMk id="15" creationId="{E3020543-B24B-4EC4-8FFC-8DD88EEA91A8}"/>
          </ac:spMkLst>
        </pc:spChg>
        <pc:spChg chg="add del">
          <ac:chgData name="Firas Obeid" userId="S::firas@higheru.ai::4f66b2c6-56fa-4a7a-9173-625586b54c90" providerId="AD" clId="Web-{9AF51312-D463-4FAC-833D-54679F5566BD}" dt="2023-11-14T05:25:53.110" v="229"/>
          <ac:spMkLst>
            <pc:docMk/>
            <pc:sldMk cId="3013724779" sldId="259"/>
            <ac:spMk id="17" creationId="{1453BF6C-B012-48B7-B4E8-6D7AC7C27D02}"/>
          </ac:spMkLst>
        </pc:spChg>
        <pc:spChg chg="add">
          <ac:chgData name="Firas Obeid" userId="S::firas@higheru.ai::4f66b2c6-56fa-4a7a-9173-625586b54c90" providerId="AD" clId="Web-{9AF51312-D463-4FAC-833D-54679F5566BD}" dt="2023-11-14T05:25:53.110" v="229"/>
          <ac:spMkLst>
            <pc:docMk/>
            <pc:sldMk cId="3013724779" sldId="259"/>
            <ac:spMk id="24" creationId="{7EE0A6B3-EB7E-45AA-ADB6-138489E0CD75}"/>
          </ac:spMkLst>
        </pc:spChg>
        <pc:spChg chg="add">
          <ac:chgData name="Firas Obeid" userId="S::firas@higheru.ai::4f66b2c6-56fa-4a7a-9173-625586b54c90" providerId="AD" clId="Web-{9AF51312-D463-4FAC-833D-54679F5566BD}" dt="2023-11-14T05:25:53.110" v="229"/>
          <ac:spMkLst>
            <pc:docMk/>
            <pc:sldMk cId="3013724779" sldId="259"/>
            <ac:spMk id="26" creationId="{0C0EA1AB-DC8C-4976-9474-9313A673D4E9}"/>
          </ac:spMkLst>
        </pc:spChg>
        <pc:spChg chg="add">
          <ac:chgData name="Firas Obeid" userId="S::firas@higheru.ai::4f66b2c6-56fa-4a7a-9173-625586b54c90" providerId="AD" clId="Web-{9AF51312-D463-4FAC-833D-54679F5566BD}" dt="2023-11-14T05:25:53.110" v="229"/>
          <ac:spMkLst>
            <pc:docMk/>
            <pc:sldMk cId="3013724779" sldId="259"/>
            <ac:spMk id="28" creationId="{6CB927A4-E432-4310-9CD5-E89FF5063179}"/>
          </ac:spMkLst>
        </pc:spChg>
        <pc:spChg chg="add">
          <ac:chgData name="Firas Obeid" userId="S::firas@higheru.ai::4f66b2c6-56fa-4a7a-9173-625586b54c90" providerId="AD" clId="Web-{9AF51312-D463-4FAC-833D-54679F5566BD}" dt="2023-11-14T05:25:53.110" v="229"/>
          <ac:spMkLst>
            <pc:docMk/>
            <pc:sldMk cId="3013724779" sldId="259"/>
            <ac:spMk id="30" creationId="{E3020543-B24B-4EC4-8FFC-8DD88EEA91A8}"/>
          </ac:spMkLst>
        </pc:spChg>
        <pc:spChg chg="add">
          <ac:chgData name="Firas Obeid" userId="S::firas@higheru.ai::4f66b2c6-56fa-4a7a-9173-625586b54c90" providerId="AD" clId="Web-{9AF51312-D463-4FAC-833D-54679F5566BD}" dt="2023-11-14T05:25:53.110" v="229"/>
          <ac:spMkLst>
            <pc:docMk/>
            <pc:sldMk cId="3013724779" sldId="259"/>
            <ac:spMk id="32" creationId="{1453BF6C-B012-48B7-B4E8-6D7AC7C27D02}"/>
          </ac:spMkLst>
        </pc:spChg>
        <pc:picChg chg="add mod">
          <ac:chgData name="Firas Obeid" userId="S::firas@higheru.ai::4f66b2c6-56fa-4a7a-9173-625586b54c90" providerId="AD" clId="Web-{9AF51312-D463-4FAC-833D-54679F5566BD}" dt="2023-11-14T05:25:53.110" v="229"/>
          <ac:picMkLst>
            <pc:docMk/>
            <pc:sldMk cId="3013724779" sldId="259"/>
            <ac:picMk id="5" creationId="{F9DFEC09-050D-090B-928F-F028050A95AD}"/>
          </ac:picMkLst>
        </pc:picChg>
        <pc:cxnChg chg="add del">
          <ac:chgData name="Firas Obeid" userId="S::firas@higheru.ai::4f66b2c6-56fa-4a7a-9173-625586b54c90" providerId="AD" clId="Web-{9AF51312-D463-4FAC-833D-54679F5566BD}" dt="2023-11-14T05:25:53.110" v="229"/>
          <ac:cxnSpMkLst>
            <pc:docMk/>
            <pc:sldMk cId="3013724779" sldId="259"/>
            <ac:cxnSpMk id="19" creationId="{C49DA8F6-BCC1-4447-B54C-57856834B94B}"/>
          </ac:cxnSpMkLst>
        </pc:cxnChg>
        <pc:cxnChg chg="add">
          <ac:chgData name="Firas Obeid" userId="S::firas@higheru.ai::4f66b2c6-56fa-4a7a-9173-625586b54c90" providerId="AD" clId="Web-{9AF51312-D463-4FAC-833D-54679F5566BD}" dt="2023-11-14T05:25:53.110" v="229"/>
          <ac:cxnSpMkLst>
            <pc:docMk/>
            <pc:sldMk cId="3013724779" sldId="259"/>
            <ac:cxnSpMk id="34" creationId="{C49DA8F6-BCC1-4447-B54C-57856834B94B}"/>
          </ac:cxnSpMkLst>
        </pc:cxnChg>
      </pc:sldChg>
      <pc:sldChg chg="modSp">
        <pc:chgData name="Firas Obeid" userId="S::firas@higheru.ai::4f66b2c6-56fa-4a7a-9173-625586b54c90" providerId="AD" clId="Web-{9AF51312-D463-4FAC-833D-54679F5566BD}" dt="2023-11-14T05:55:45.375" v="273" actId="20577"/>
        <pc:sldMkLst>
          <pc:docMk/>
          <pc:sldMk cId="3646482788" sldId="260"/>
        </pc:sldMkLst>
        <pc:spChg chg="mod">
          <ac:chgData name="Firas Obeid" userId="S::firas@higheru.ai::4f66b2c6-56fa-4a7a-9173-625586b54c90" providerId="AD" clId="Web-{9AF51312-D463-4FAC-833D-54679F5566BD}" dt="2023-11-14T05:55:45.375" v="273" actId="20577"/>
          <ac:spMkLst>
            <pc:docMk/>
            <pc:sldMk cId="3646482788" sldId="260"/>
            <ac:spMk id="2" creationId="{8529F297-2882-AC54-AFE4-A2F23882EFE2}"/>
          </ac:spMkLst>
        </pc:spChg>
      </pc:sldChg>
      <pc:sldChg chg="addSp delSp modSp">
        <pc:chgData name="Firas Obeid" userId="S::firas@higheru.ai::4f66b2c6-56fa-4a7a-9173-625586b54c90" providerId="AD" clId="Web-{9AF51312-D463-4FAC-833D-54679F5566BD}" dt="2023-11-14T05:29:30.302" v="255"/>
        <pc:sldMkLst>
          <pc:docMk/>
          <pc:sldMk cId="1870905385" sldId="261"/>
        </pc:sldMkLst>
        <pc:spChg chg="add mod">
          <ac:chgData name="Firas Obeid" userId="S::firas@higheru.ai::4f66b2c6-56fa-4a7a-9173-625586b54c90" providerId="AD" clId="Web-{9AF51312-D463-4FAC-833D-54679F5566BD}" dt="2023-11-14T05:13:36.906" v="46" actId="20577"/>
          <ac:spMkLst>
            <pc:docMk/>
            <pc:sldMk cId="1870905385" sldId="261"/>
            <ac:spMk id="18" creationId="{35BEAD46-09AF-D588-162C-D3A06C942350}"/>
          </ac:spMkLst>
        </pc:spChg>
        <pc:spChg chg="add del mod">
          <ac:chgData name="Firas Obeid" userId="S::firas@higheru.ai::4f66b2c6-56fa-4a7a-9173-625586b54c90" providerId="AD" clId="Web-{9AF51312-D463-4FAC-833D-54679F5566BD}" dt="2023-11-14T05:13:46.688" v="50"/>
          <ac:spMkLst>
            <pc:docMk/>
            <pc:sldMk cId="1870905385" sldId="261"/>
            <ac:spMk id="27" creationId="{CFCD9062-436F-36A6-6943-28B357FB862E}"/>
          </ac:spMkLst>
        </pc:spChg>
        <pc:spChg chg="add del mod">
          <ac:chgData name="Firas Obeid" userId="S::firas@higheru.ai::4f66b2c6-56fa-4a7a-9173-625586b54c90" providerId="AD" clId="Web-{9AF51312-D463-4FAC-833D-54679F5566BD}" dt="2023-11-14T05:15:36.518" v="64"/>
          <ac:spMkLst>
            <pc:docMk/>
            <pc:sldMk cId="1870905385" sldId="261"/>
            <ac:spMk id="134" creationId="{419F38F9-77AA-C4BD-3021-3AFFAB8AA758}"/>
          </ac:spMkLst>
        </pc:spChg>
        <pc:graphicFrameChg chg="modGraphic">
          <ac:chgData name="Firas Obeid" userId="S::firas@higheru.ai::4f66b2c6-56fa-4a7a-9173-625586b54c90" providerId="AD" clId="Web-{9AF51312-D463-4FAC-833D-54679F5566BD}" dt="2023-11-14T05:29:30.302" v="255"/>
          <ac:graphicFrameMkLst>
            <pc:docMk/>
            <pc:sldMk cId="1870905385" sldId="261"/>
            <ac:graphicFrameMk id="50" creationId="{3155B88F-FBEF-8FF7-8C7F-759C215AECBC}"/>
          </ac:graphicFrameMkLst>
        </pc:graphicFrameChg>
        <pc:picChg chg="add del mod">
          <ac:chgData name="Firas Obeid" userId="S::firas@higheru.ai::4f66b2c6-56fa-4a7a-9173-625586b54c90" providerId="AD" clId="Web-{9AF51312-D463-4FAC-833D-54679F5566BD}" dt="2023-11-14T05:15:36.518" v="65"/>
          <ac:picMkLst>
            <pc:docMk/>
            <pc:sldMk cId="1870905385" sldId="261"/>
            <ac:picMk id="133" creationId="{2DD0E379-51AE-0F96-6B72-69A9A06EADD1}"/>
          </ac:picMkLst>
        </pc:picChg>
      </pc:sldChg>
      <pc:sldChg chg="modSp del">
        <pc:chgData name="Firas Obeid" userId="S::firas@higheru.ai::4f66b2c6-56fa-4a7a-9173-625586b54c90" providerId="AD" clId="Web-{9AF51312-D463-4FAC-833D-54679F5566BD}" dt="2023-11-14T05:54:51.560" v="263"/>
        <pc:sldMkLst>
          <pc:docMk/>
          <pc:sldMk cId="3852713210" sldId="262"/>
        </pc:sldMkLst>
        <pc:spChg chg="mod">
          <ac:chgData name="Firas Obeid" userId="S::firas@higheru.ai::4f66b2c6-56fa-4a7a-9173-625586b54c90" providerId="AD" clId="Web-{9AF51312-D463-4FAC-833D-54679F5566BD}" dt="2023-11-14T05:16:09.769" v="70" actId="1076"/>
          <ac:spMkLst>
            <pc:docMk/>
            <pc:sldMk cId="3852713210" sldId="262"/>
            <ac:spMk id="2" creationId="{F787F821-B58E-4100-99BE-74986E4FDA16}"/>
          </ac:spMkLst>
        </pc:spChg>
        <pc:spChg chg="mod">
          <ac:chgData name="Firas Obeid" userId="S::firas@higheru.ai::4f66b2c6-56fa-4a7a-9173-625586b54c90" providerId="AD" clId="Web-{9AF51312-D463-4FAC-833D-54679F5566BD}" dt="2023-11-14T05:28:11.082" v="245" actId="20577"/>
          <ac:spMkLst>
            <pc:docMk/>
            <pc:sldMk cId="3852713210" sldId="262"/>
            <ac:spMk id="43" creationId="{3B98FCC9-9202-134E-21BC-B49751DC27A5}"/>
          </ac:spMkLst>
        </pc:spChg>
      </pc:sldChg>
      <pc:sldChg chg="addSp delSp modSp">
        <pc:chgData name="Firas Obeid" userId="S::firas@higheru.ai::4f66b2c6-56fa-4a7a-9173-625586b54c90" providerId="AD" clId="Web-{9AF51312-D463-4FAC-833D-54679F5566BD}" dt="2023-11-14T05:17:42.521" v="99" actId="1076"/>
        <pc:sldMkLst>
          <pc:docMk/>
          <pc:sldMk cId="396882050" sldId="263"/>
        </pc:sldMkLst>
        <pc:spChg chg="mod">
          <ac:chgData name="Firas Obeid" userId="S::firas@higheru.ai::4f66b2c6-56fa-4a7a-9173-625586b54c90" providerId="AD" clId="Web-{9AF51312-D463-4FAC-833D-54679F5566BD}" dt="2023-11-14T05:17:42.521" v="99" actId="1076"/>
          <ac:spMkLst>
            <pc:docMk/>
            <pc:sldMk cId="396882050" sldId="263"/>
            <ac:spMk id="2" creationId="{8F90EBCC-C559-D462-AFDF-DB8D3C9108D0}"/>
          </ac:spMkLst>
        </pc:spChg>
        <pc:spChg chg="add del mod">
          <ac:chgData name="Firas Obeid" userId="S::firas@higheru.ai::4f66b2c6-56fa-4a7a-9173-625586b54c90" providerId="AD" clId="Web-{9AF51312-D463-4FAC-833D-54679F5566BD}" dt="2023-11-14T05:17:36.880" v="98"/>
          <ac:spMkLst>
            <pc:docMk/>
            <pc:sldMk cId="396882050" sldId="263"/>
            <ac:spMk id="5" creationId="{68B1672F-FB9F-A59B-0005-5D8A8583339B}"/>
          </ac:spMkLst>
        </pc:spChg>
        <pc:spChg chg="del">
          <ac:chgData name="Firas Obeid" userId="S::firas@higheru.ai::4f66b2c6-56fa-4a7a-9173-625586b54c90" providerId="AD" clId="Web-{9AF51312-D463-4FAC-833D-54679F5566BD}" dt="2023-11-14T05:05:33.298" v="4"/>
          <ac:spMkLst>
            <pc:docMk/>
            <pc:sldMk cId="396882050" sldId="263"/>
            <ac:spMk id="47" creationId="{3778BB9F-7A4A-3A36-C7E7-C92919196031}"/>
          </ac:spMkLst>
        </pc:spChg>
        <pc:picChg chg="add del mod ord">
          <ac:chgData name="Firas Obeid" userId="S::firas@higheru.ai::4f66b2c6-56fa-4a7a-9173-625586b54c90" providerId="AD" clId="Web-{9AF51312-D463-4FAC-833D-54679F5566BD}" dt="2023-11-14T05:10:56.137" v="27"/>
          <ac:picMkLst>
            <pc:docMk/>
            <pc:sldMk cId="396882050" sldId="263"/>
            <ac:picMk id="3" creationId="{2EB84F00-8410-B12C-34B8-69A28BD214C0}"/>
          </ac:picMkLst>
        </pc:picChg>
      </pc:sldChg>
      <pc:sldChg chg="del">
        <pc:chgData name="Firas Obeid" userId="S::firas@higheru.ai::4f66b2c6-56fa-4a7a-9173-625586b54c90" providerId="AD" clId="Web-{9AF51312-D463-4FAC-833D-54679F5566BD}" dt="2023-11-14T05:24:12.498" v="163"/>
        <pc:sldMkLst>
          <pc:docMk/>
          <pc:sldMk cId="2312695886" sldId="264"/>
        </pc:sldMkLst>
      </pc:sldChg>
      <pc:sldChg chg="addSp delSp modSp new del mod setBg">
        <pc:chgData name="Firas Obeid" userId="S::firas@higheru.ai::4f66b2c6-56fa-4a7a-9173-625586b54c90" providerId="AD" clId="Web-{9AF51312-D463-4FAC-833D-54679F5566BD}" dt="2023-11-14T05:21:03.182" v="126"/>
        <pc:sldMkLst>
          <pc:docMk/>
          <pc:sldMk cId="2277216553" sldId="265"/>
        </pc:sldMkLst>
        <pc:spChg chg="mod">
          <ac:chgData name="Firas Obeid" userId="S::firas@higheru.ai::4f66b2c6-56fa-4a7a-9173-625586b54c90" providerId="AD" clId="Web-{9AF51312-D463-4FAC-833D-54679F5566BD}" dt="2023-11-14T05:20:58.775" v="125" actId="20577"/>
          <ac:spMkLst>
            <pc:docMk/>
            <pc:sldMk cId="2277216553" sldId="265"/>
            <ac:spMk id="2" creationId="{F465629B-DA0D-A5E3-1AF4-8A3FC983AC77}"/>
          </ac:spMkLst>
        </pc:spChg>
        <pc:spChg chg="del">
          <ac:chgData name="Firas Obeid" userId="S::firas@higheru.ai::4f66b2c6-56fa-4a7a-9173-625586b54c90" providerId="AD" clId="Web-{9AF51312-D463-4FAC-833D-54679F5566BD}" dt="2023-11-14T05:18:24.275" v="101"/>
          <ac:spMkLst>
            <pc:docMk/>
            <pc:sldMk cId="2277216553" sldId="265"/>
            <ac:spMk id="3" creationId="{BD9CE32D-0DA8-219B-668A-1762A926E76A}"/>
          </ac:spMkLst>
        </pc:spChg>
        <pc:spChg chg="add del mod">
          <ac:chgData name="Firas Obeid" userId="S::firas@higheru.ai::4f66b2c6-56fa-4a7a-9173-625586b54c90" providerId="AD" clId="Web-{9AF51312-D463-4FAC-833D-54679F5566BD}" dt="2023-11-14T05:20:20.962" v="120"/>
          <ac:spMkLst>
            <pc:docMk/>
            <pc:sldMk cId="2277216553" sldId="265"/>
            <ac:spMk id="6" creationId="{C5E9FCEB-2F68-E657-E115-739947B0028A}"/>
          </ac:spMkLst>
        </pc:spChg>
        <pc:spChg chg="add">
          <ac:chgData name="Firas Obeid" userId="S::firas@higheru.ai::4f66b2c6-56fa-4a7a-9173-625586b54c90" providerId="AD" clId="Web-{9AF51312-D463-4FAC-833D-54679F5566BD}" dt="2023-11-14T05:18:30.366" v="102"/>
          <ac:spMkLst>
            <pc:docMk/>
            <pc:sldMk cId="2277216553" sldId="265"/>
            <ac:spMk id="11" creationId="{158B3569-73B2-4D05-8E95-886A6EE17F1F}"/>
          </ac:spMkLst>
        </pc:spChg>
        <pc:spChg chg="add">
          <ac:chgData name="Firas Obeid" userId="S::firas@higheru.ai::4f66b2c6-56fa-4a7a-9173-625586b54c90" providerId="AD" clId="Web-{9AF51312-D463-4FAC-833D-54679F5566BD}" dt="2023-11-14T05:18:30.366" v="102"/>
          <ac:spMkLst>
            <pc:docMk/>
            <pc:sldMk cId="2277216553" sldId="265"/>
            <ac:spMk id="13" creationId="{B71758F4-3F46-45DA-8AC5-4E508DA080BA}"/>
          </ac:spMkLst>
        </pc:spChg>
        <pc:spChg chg="add">
          <ac:chgData name="Firas Obeid" userId="S::firas@higheru.ai::4f66b2c6-56fa-4a7a-9173-625586b54c90" providerId="AD" clId="Web-{9AF51312-D463-4FAC-833D-54679F5566BD}" dt="2023-11-14T05:18:30.366" v="102"/>
          <ac:spMkLst>
            <pc:docMk/>
            <pc:sldMk cId="2277216553" sldId="265"/>
            <ac:spMk id="17" creationId="{8D61482F-F3C5-4D66-8C5D-C6BBE3E1275C}"/>
          </ac:spMkLst>
        </pc:spChg>
        <pc:picChg chg="add del mod ord">
          <ac:chgData name="Firas Obeid" userId="S::firas@higheru.ai::4f66b2c6-56fa-4a7a-9173-625586b54c90" providerId="AD" clId="Web-{9AF51312-D463-4FAC-833D-54679F5566BD}" dt="2023-11-14T05:18:50.351" v="103"/>
          <ac:picMkLst>
            <pc:docMk/>
            <pc:sldMk cId="2277216553" sldId="265"/>
            <ac:picMk id="4" creationId="{998FA670-B570-83B3-6C09-17BA8011D16D}"/>
          </ac:picMkLst>
        </pc:picChg>
        <pc:cxnChg chg="add">
          <ac:chgData name="Firas Obeid" userId="S::firas@higheru.ai::4f66b2c6-56fa-4a7a-9173-625586b54c90" providerId="AD" clId="Web-{9AF51312-D463-4FAC-833D-54679F5566BD}" dt="2023-11-14T05:18:30.366" v="102"/>
          <ac:cxnSpMkLst>
            <pc:docMk/>
            <pc:sldMk cId="2277216553" sldId="265"/>
            <ac:cxnSpMk id="9" creationId="{D1B787A8-0D67-4B7E-9B48-86BD906AB6B5}"/>
          </ac:cxnSpMkLst>
        </pc:cxnChg>
        <pc:cxnChg chg="add">
          <ac:chgData name="Firas Obeid" userId="S::firas@higheru.ai::4f66b2c6-56fa-4a7a-9173-625586b54c90" providerId="AD" clId="Web-{9AF51312-D463-4FAC-833D-54679F5566BD}" dt="2023-11-14T05:18:30.366" v="102"/>
          <ac:cxnSpMkLst>
            <pc:docMk/>
            <pc:sldMk cId="2277216553" sldId="265"/>
            <ac:cxnSpMk id="15" creationId="{56020367-4FD5-4596-8E10-C5F095CD8DBF}"/>
          </ac:cxnSpMkLst>
        </pc:cxnChg>
      </pc:sldChg>
      <pc:sldChg chg="add del">
        <pc:chgData name="Firas Obeid" userId="S::firas@higheru.ai::4f66b2c6-56fa-4a7a-9173-625586b54c90" providerId="AD" clId="Web-{9AF51312-D463-4FAC-833D-54679F5566BD}" dt="2023-11-14T05:24:14.952" v="164"/>
        <pc:sldMkLst>
          <pc:docMk/>
          <pc:sldMk cId="1514492775" sldId="266"/>
        </pc:sldMkLst>
      </pc:sldChg>
      <pc:sldChg chg="add del">
        <pc:chgData name="Firas Obeid" userId="S::firas@higheru.ai::4f66b2c6-56fa-4a7a-9173-625586b54c90" providerId="AD" clId="Web-{9AF51312-D463-4FAC-833D-54679F5566BD}" dt="2023-11-14T05:19:11.351" v="105"/>
        <pc:sldMkLst>
          <pc:docMk/>
          <pc:sldMk cId="2444408462" sldId="266"/>
        </pc:sldMkLst>
      </pc:sldChg>
      <pc:sldChg chg="addSp delSp modSp add mod ord setBg">
        <pc:chgData name="Firas Obeid" userId="S::firas@higheru.ai::4f66b2c6-56fa-4a7a-9173-625586b54c90" providerId="AD" clId="Web-{9AF51312-D463-4FAC-833D-54679F5566BD}" dt="2023-11-14T05:24:05.576" v="162"/>
        <pc:sldMkLst>
          <pc:docMk/>
          <pc:sldMk cId="499191178" sldId="267"/>
        </pc:sldMkLst>
        <pc:spChg chg="mod">
          <ac:chgData name="Firas Obeid" userId="S::firas@higheru.ai::4f66b2c6-56fa-4a7a-9173-625586b54c90" providerId="AD" clId="Web-{9AF51312-D463-4FAC-833D-54679F5566BD}" dt="2023-11-14T05:19:54.399" v="119" actId="20577"/>
          <ac:spMkLst>
            <pc:docMk/>
            <pc:sldMk cId="499191178" sldId="267"/>
            <ac:spMk id="2" creationId="{3529579F-2442-EC75-AA60-D29E419C12EA}"/>
          </ac:spMkLst>
        </pc:spChg>
        <pc:spChg chg="del">
          <ac:chgData name="Firas Obeid" userId="S::firas@higheru.ai::4f66b2c6-56fa-4a7a-9173-625586b54c90" providerId="AD" clId="Web-{9AF51312-D463-4FAC-833D-54679F5566BD}" dt="2023-11-14T05:19:25.055" v="108"/>
          <ac:spMkLst>
            <pc:docMk/>
            <pc:sldMk cId="499191178" sldId="267"/>
            <ac:spMk id="3" creationId="{2CCFB0C9-093F-869D-E227-897EEC4B54CC}"/>
          </ac:spMkLst>
        </pc:spChg>
        <pc:spChg chg="add">
          <ac:chgData name="Firas Obeid" userId="S::firas@higheru.ai::4f66b2c6-56fa-4a7a-9173-625586b54c90" providerId="AD" clId="Web-{9AF51312-D463-4FAC-833D-54679F5566BD}" dt="2023-11-14T05:19:35.086" v="109"/>
          <ac:spMkLst>
            <pc:docMk/>
            <pc:sldMk cId="499191178" sldId="267"/>
            <ac:spMk id="11" creationId="{158B3569-73B2-4D05-8E95-886A6EE17F1F}"/>
          </ac:spMkLst>
        </pc:spChg>
        <pc:spChg chg="add">
          <ac:chgData name="Firas Obeid" userId="S::firas@higheru.ai::4f66b2c6-56fa-4a7a-9173-625586b54c90" providerId="AD" clId="Web-{9AF51312-D463-4FAC-833D-54679F5566BD}" dt="2023-11-14T05:19:35.086" v="109"/>
          <ac:spMkLst>
            <pc:docMk/>
            <pc:sldMk cId="499191178" sldId="267"/>
            <ac:spMk id="13" creationId="{B71758F4-3F46-45DA-8AC5-4E508DA080BA}"/>
          </ac:spMkLst>
        </pc:spChg>
        <pc:spChg chg="add">
          <ac:chgData name="Firas Obeid" userId="S::firas@higheru.ai::4f66b2c6-56fa-4a7a-9173-625586b54c90" providerId="AD" clId="Web-{9AF51312-D463-4FAC-833D-54679F5566BD}" dt="2023-11-14T05:19:35.086" v="109"/>
          <ac:spMkLst>
            <pc:docMk/>
            <pc:sldMk cId="499191178" sldId="267"/>
            <ac:spMk id="17" creationId="{8D61482F-F3C5-4D66-8C5D-C6BBE3E1275C}"/>
          </ac:spMkLst>
        </pc:spChg>
        <pc:picChg chg="add mod ord">
          <ac:chgData name="Firas Obeid" userId="S::firas@higheru.ai::4f66b2c6-56fa-4a7a-9173-625586b54c90" providerId="AD" clId="Web-{9AF51312-D463-4FAC-833D-54679F5566BD}" dt="2023-11-14T05:19:35.086" v="109"/>
          <ac:picMkLst>
            <pc:docMk/>
            <pc:sldMk cId="499191178" sldId="267"/>
            <ac:picMk id="4" creationId="{5E96D75C-8F9A-9863-4ABC-807E601FA654}"/>
          </ac:picMkLst>
        </pc:picChg>
        <pc:cxnChg chg="add">
          <ac:chgData name="Firas Obeid" userId="S::firas@higheru.ai::4f66b2c6-56fa-4a7a-9173-625586b54c90" providerId="AD" clId="Web-{9AF51312-D463-4FAC-833D-54679F5566BD}" dt="2023-11-14T05:19:35.086" v="109"/>
          <ac:cxnSpMkLst>
            <pc:docMk/>
            <pc:sldMk cId="499191178" sldId="267"/>
            <ac:cxnSpMk id="9" creationId="{D1B787A8-0D67-4B7E-9B48-86BD906AB6B5}"/>
          </ac:cxnSpMkLst>
        </pc:cxnChg>
        <pc:cxnChg chg="add">
          <ac:chgData name="Firas Obeid" userId="S::firas@higheru.ai::4f66b2c6-56fa-4a7a-9173-625586b54c90" providerId="AD" clId="Web-{9AF51312-D463-4FAC-833D-54679F5566BD}" dt="2023-11-14T05:19:35.086" v="109"/>
          <ac:cxnSpMkLst>
            <pc:docMk/>
            <pc:sldMk cId="499191178" sldId="267"/>
            <ac:cxnSpMk id="15" creationId="{56020367-4FD5-4596-8E10-C5F095CD8DBF}"/>
          </ac:cxnSpMkLst>
        </pc:cxnChg>
      </pc:sldChg>
      <pc:sldChg chg="addSp delSp modSp new mod setBg">
        <pc:chgData name="Firas Obeid" userId="S::firas@higheru.ai::4f66b2c6-56fa-4a7a-9173-625586b54c90" providerId="AD" clId="Web-{9AF51312-D463-4FAC-833D-54679F5566BD}" dt="2023-11-14T05:23:52.029" v="161" actId="20577"/>
        <pc:sldMkLst>
          <pc:docMk/>
          <pc:sldMk cId="2980943770" sldId="268"/>
        </pc:sldMkLst>
        <pc:spChg chg="mod">
          <ac:chgData name="Firas Obeid" userId="S::firas@higheru.ai::4f66b2c6-56fa-4a7a-9173-625586b54c90" providerId="AD" clId="Web-{9AF51312-D463-4FAC-833D-54679F5566BD}" dt="2023-11-14T05:23:52.029" v="161" actId="20577"/>
          <ac:spMkLst>
            <pc:docMk/>
            <pc:sldMk cId="2980943770" sldId="268"/>
            <ac:spMk id="2" creationId="{F6D94C52-0774-2DC1-FA66-E8283D479F45}"/>
          </ac:spMkLst>
        </pc:spChg>
        <pc:spChg chg="add del mod">
          <ac:chgData name="Firas Obeid" userId="S::firas@higheru.ai::4f66b2c6-56fa-4a7a-9173-625586b54c90" providerId="AD" clId="Web-{9AF51312-D463-4FAC-833D-54679F5566BD}" dt="2023-11-14T05:22:01.496" v="143"/>
          <ac:spMkLst>
            <pc:docMk/>
            <pc:sldMk cId="2980943770" sldId="268"/>
            <ac:spMk id="3" creationId="{88844AF0-DC62-634C-B892-C66534CA3030}"/>
          </ac:spMkLst>
        </pc:spChg>
        <pc:spChg chg="add del">
          <ac:chgData name="Firas Obeid" userId="S::firas@higheru.ai::4f66b2c6-56fa-4a7a-9173-625586b54c90" providerId="AD" clId="Web-{9AF51312-D463-4FAC-833D-54679F5566BD}" dt="2023-11-14T05:21:38.184" v="134"/>
          <ac:spMkLst>
            <pc:docMk/>
            <pc:sldMk cId="2980943770" sldId="268"/>
            <ac:spMk id="10" creationId="{8D1AA55E-40D5-461B-A5A8-4AE8AAB71B08}"/>
          </ac:spMkLst>
        </pc:spChg>
        <pc:spChg chg="add del">
          <ac:chgData name="Firas Obeid" userId="S::firas@higheru.ai::4f66b2c6-56fa-4a7a-9173-625586b54c90" providerId="AD" clId="Web-{9AF51312-D463-4FAC-833D-54679F5566BD}" dt="2023-11-14T05:21:54.464" v="138"/>
          <ac:spMkLst>
            <pc:docMk/>
            <pc:sldMk cId="2980943770" sldId="268"/>
            <ac:spMk id="11" creationId="{CE3C5560-7A9C-489F-9148-18C5E1D0F0B2}"/>
          </ac:spMkLst>
        </pc:spChg>
        <pc:spChg chg="add del">
          <ac:chgData name="Firas Obeid" userId="S::firas@higheru.ai::4f66b2c6-56fa-4a7a-9173-625586b54c90" providerId="AD" clId="Web-{9AF51312-D463-4FAC-833D-54679F5566BD}" dt="2023-11-14T05:21:54.464" v="138"/>
          <ac:spMkLst>
            <pc:docMk/>
            <pc:sldMk cId="2980943770" sldId="268"/>
            <ac:spMk id="13" creationId="{C5CB530E-515E-412C-9DF1-5F8FFBD6F383}"/>
          </ac:spMkLst>
        </pc:spChg>
        <pc:spChg chg="add del">
          <ac:chgData name="Firas Obeid" userId="S::firas@higheru.ai::4f66b2c6-56fa-4a7a-9173-625586b54c90" providerId="AD" clId="Web-{9AF51312-D463-4FAC-833D-54679F5566BD}" dt="2023-11-14T05:21:38.184" v="134"/>
          <ac:spMkLst>
            <pc:docMk/>
            <pc:sldMk cId="2980943770" sldId="268"/>
            <ac:spMk id="14" creationId="{6CB927A4-E432-4310-9CD5-E89FF5063179}"/>
          </ac:spMkLst>
        </pc:spChg>
        <pc:spChg chg="add del">
          <ac:chgData name="Firas Obeid" userId="S::firas@higheru.ai::4f66b2c6-56fa-4a7a-9173-625586b54c90" providerId="AD" clId="Web-{9AF51312-D463-4FAC-833D-54679F5566BD}" dt="2023-11-14T05:21:54.464" v="138"/>
          <ac:spMkLst>
            <pc:docMk/>
            <pc:sldMk cId="2980943770" sldId="268"/>
            <ac:spMk id="15" creationId="{712D4376-A578-4FF1-94FC-245E7A6A489F}"/>
          </ac:spMkLst>
        </pc:spChg>
        <pc:spChg chg="add del">
          <ac:chgData name="Firas Obeid" userId="S::firas@higheru.ai::4f66b2c6-56fa-4a7a-9173-625586b54c90" providerId="AD" clId="Web-{9AF51312-D463-4FAC-833D-54679F5566BD}" dt="2023-11-14T05:21:38.184" v="134"/>
          <ac:spMkLst>
            <pc:docMk/>
            <pc:sldMk cId="2980943770" sldId="268"/>
            <ac:spMk id="16" creationId="{E3020543-B24B-4EC4-8FFC-8DD88EEA91A8}"/>
          </ac:spMkLst>
        </pc:spChg>
        <pc:spChg chg="add del">
          <ac:chgData name="Firas Obeid" userId="S::firas@higheru.ai::4f66b2c6-56fa-4a7a-9173-625586b54c90" providerId="AD" clId="Web-{9AF51312-D463-4FAC-833D-54679F5566BD}" dt="2023-11-14T05:21:54.464" v="138"/>
          <ac:spMkLst>
            <pc:docMk/>
            <pc:sldMk cId="2980943770" sldId="268"/>
            <ac:spMk id="17" creationId="{AEA7509D-F04F-40CB-A0B3-EEF16499CC9F}"/>
          </ac:spMkLst>
        </pc:spChg>
        <pc:spChg chg="add del">
          <ac:chgData name="Firas Obeid" userId="S::firas@higheru.ai::4f66b2c6-56fa-4a7a-9173-625586b54c90" providerId="AD" clId="Web-{9AF51312-D463-4FAC-833D-54679F5566BD}" dt="2023-11-14T05:21:51.902" v="136"/>
          <ac:spMkLst>
            <pc:docMk/>
            <pc:sldMk cId="2980943770" sldId="268"/>
            <ac:spMk id="18" creationId="{8D61482F-F3C5-4D66-8C5D-C6BBE3E1275C}"/>
          </ac:spMkLst>
        </pc:spChg>
        <pc:spChg chg="add del">
          <ac:chgData name="Firas Obeid" userId="S::firas@higheru.ai::4f66b2c6-56fa-4a7a-9173-625586b54c90" providerId="AD" clId="Web-{9AF51312-D463-4FAC-833D-54679F5566BD}" dt="2023-11-14T05:21:51.902" v="136"/>
          <ac:spMkLst>
            <pc:docMk/>
            <pc:sldMk cId="2980943770" sldId="268"/>
            <ac:spMk id="20" creationId="{158B3569-73B2-4D05-8E95-886A6EE17F1F}"/>
          </ac:spMkLst>
        </pc:spChg>
        <pc:spChg chg="add del">
          <ac:chgData name="Firas Obeid" userId="S::firas@higheru.ai::4f66b2c6-56fa-4a7a-9173-625586b54c90" providerId="AD" clId="Web-{9AF51312-D463-4FAC-833D-54679F5566BD}" dt="2023-11-14T05:21:51.902" v="136"/>
          <ac:spMkLst>
            <pc:docMk/>
            <pc:sldMk cId="2980943770" sldId="268"/>
            <ac:spMk id="21" creationId="{B71758F4-3F46-45DA-8AC5-4E508DA080BA}"/>
          </ac:spMkLst>
        </pc:spChg>
        <pc:spChg chg="add del">
          <ac:chgData name="Firas Obeid" userId="S::firas@higheru.ai::4f66b2c6-56fa-4a7a-9173-625586b54c90" providerId="AD" clId="Web-{9AF51312-D463-4FAC-833D-54679F5566BD}" dt="2023-11-14T05:21:59.058" v="140"/>
          <ac:spMkLst>
            <pc:docMk/>
            <pc:sldMk cId="2980943770" sldId="268"/>
            <ac:spMk id="31" creationId="{EFA9B6C6-A247-48A8-9A1C-1E36FA9456B5}"/>
          </ac:spMkLst>
        </pc:spChg>
        <pc:spChg chg="add del">
          <ac:chgData name="Firas Obeid" userId="S::firas@higheru.ai::4f66b2c6-56fa-4a7a-9173-625586b54c90" providerId="AD" clId="Web-{9AF51312-D463-4FAC-833D-54679F5566BD}" dt="2023-11-14T05:21:59.058" v="140"/>
          <ac:spMkLst>
            <pc:docMk/>
            <pc:sldMk cId="2980943770" sldId="268"/>
            <ac:spMk id="33" creationId="{C5CB530E-515E-412C-9DF1-5F8FFBD6F383}"/>
          </ac:spMkLst>
        </pc:spChg>
        <pc:spChg chg="add del">
          <ac:chgData name="Firas Obeid" userId="S::firas@higheru.ai::4f66b2c6-56fa-4a7a-9173-625586b54c90" providerId="AD" clId="Web-{9AF51312-D463-4FAC-833D-54679F5566BD}" dt="2023-11-14T05:21:59.058" v="140"/>
          <ac:spMkLst>
            <pc:docMk/>
            <pc:sldMk cId="2980943770" sldId="268"/>
            <ac:spMk id="34" creationId="{712D4376-A578-4FF1-94FC-245E7A6A489F}"/>
          </ac:spMkLst>
        </pc:spChg>
        <pc:spChg chg="add del">
          <ac:chgData name="Firas Obeid" userId="S::firas@higheru.ai::4f66b2c6-56fa-4a7a-9173-625586b54c90" providerId="AD" clId="Web-{9AF51312-D463-4FAC-833D-54679F5566BD}" dt="2023-11-14T05:21:59.058" v="140"/>
          <ac:spMkLst>
            <pc:docMk/>
            <pc:sldMk cId="2980943770" sldId="268"/>
            <ac:spMk id="35" creationId="{AEA7509D-F04F-40CB-A0B3-EEF16499CC9F}"/>
          </ac:spMkLst>
        </pc:spChg>
        <pc:spChg chg="add del">
          <ac:chgData name="Firas Obeid" userId="S::firas@higheru.ai::4f66b2c6-56fa-4a7a-9173-625586b54c90" providerId="AD" clId="Web-{9AF51312-D463-4FAC-833D-54679F5566BD}" dt="2023-11-14T05:22:01.464" v="142"/>
          <ac:spMkLst>
            <pc:docMk/>
            <pc:sldMk cId="2980943770" sldId="268"/>
            <ac:spMk id="39" creationId="{158B3569-73B2-4D05-8E95-886A6EE17F1F}"/>
          </ac:spMkLst>
        </pc:spChg>
        <pc:spChg chg="add del">
          <ac:chgData name="Firas Obeid" userId="S::firas@higheru.ai::4f66b2c6-56fa-4a7a-9173-625586b54c90" providerId="AD" clId="Web-{9AF51312-D463-4FAC-833D-54679F5566BD}" dt="2023-11-14T05:22:01.464" v="142"/>
          <ac:spMkLst>
            <pc:docMk/>
            <pc:sldMk cId="2980943770" sldId="268"/>
            <ac:spMk id="40" creationId="{B71758F4-3F46-45DA-8AC5-4E508DA080BA}"/>
          </ac:spMkLst>
        </pc:spChg>
        <pc:spChg chg="add del">
          <ac:chgData name="Firas Obeid" userId="S::firas@higheru.ai::4f66b2c6-56fa-4a7a-9173-625586b54c90" providerId="AD" clId="Web-{9AF51312-D463-4FAC-833D-54679F5566BD}" dt="2023-11-14T05:22:01.464" v="142"/>
          <ac:spMkLst>
            <pc:docMk/>
            <pc:sldMk cId="2980943770" sldId="268"/>
            <ac:spMk id="43" creationId="{8D61482F-F3C5-4D66-8C5D-C6BBE3E1275C}"/>
          </ac:spMkLst>
        </pc:spChg>
        <pc:spChg chg="add">
          <ac:chgData name="Firas Obeid" userId="S::firas@higheru.ai::4f66b2c6-56fa-4a7a-9173-625586b54c90" providerId="AD" clId="Web-{9AF51312-D463-4FAC-833D-54679F5566BD}" dt="2023-11-14T05:22:01.496" v="143"/>
          <ac:spMkLst>
            <pc:docMk/>
            <pc:sldMk cId="2980943770" sldId="268"/>
            <ac:spMk id="46" creationId="{EFA9B6C6-A247-48A8-9A1C-1E36FA9456B5}"/>
          </ac:spMkLst>
        </pc:spChg>
        <pc:spChg chg="add">
          <ac:chgData name="Firas Obeid" userId="S::firas@higheru.ai::4f66b2c6-56fa-4a7a-9173-625586b54c90" providerId="AD" clId="Web-{9AF51312-D463-4FAC-833D-54679F5566BD}" dt="2023-11-14T05:22:01.496" v="143"/>
          <ac:spMkLst>
            <pc:docMk/>
            <pc:sldMk cId="2980943770" sldId="268"/>
            <ac:spMk id="48" creationId="{C5CB530E-515E-412C-9DF1-5F8FFBD6F383}"/>
          </ac:spMkLst>
        </pc:spChg>
        <pc:spChg chg="add">
          <ac:chgData name="Firas Obeid" userId="S::firas@higheru.ai::4f66b2c6-56fa-4a7a-9173-625586b54c90" providerId="AD" clId="Web-{9AF51312-D463-4FAC-833D-54679F5566BD}" dt="2023-11-14T05:22:01.496" v="143"/>
          <ac:spMkLst>
            <pc:docMk/>
            <pc:sldMk cId="2980943770" sldId="268"/>
            <ac:spMk id="49" creationId="{712D4376-A578-4FF1-94FC-245E7A6A489F}"/>
          </ac:spMkLst>
        </pc:spChg>
        <pc:spChg chg="add">
          <ac:chgData name="Firas Obeid" userId="S::firas@higheru.ai::4f66b2c6-56fa-4a7a-9173-625586b54c90" providerId="AD" clId="Web-{9AF51312-D463-4FAC-833D-54679F5566BD}" dt="2023-11-14T05:22:01.496" v="143"/>
          <ac:spMkLst>
            <pc:docMk/>
            <pc:sldMk cId="2980943770" sldId="268"/>
            <ac:spMk id="50" creationId="{AEA7509D-F04F-40CB-A0B3-EEF16499CC9F}"/>
          </ac:spMkLst>
        </pc:spChg>
        <pc:picChg chg="add del">
          <ac:chgData name="Firas Obeid" userId="S::firas@higheru.ai::4f66b2c6-56fa-4a7a-9173-625586b54c90" providerId="AD" clId="Web-{9AF51312-D463-4FAC-833D-54679F5566BD}" dt="2023-11-14T05:21:54.464" v="138"/>
          <ac:picMkLst>
            <pc:docMk/>
            <pc:sldMk cId="2980943770" sldId="268"/>
            <ac:picMk id="5" creationId="{961789AA-006C-F776-15A7-4BB901EB39C1}"/>
          </ac:picMkLst>
        </pc:picChg>
        <pc:picChg chg="add del">
          <ac:chgData name="Firas Obeid" userId="S::firas@higheru.ai::4f66b2c6-56fa-4a7a-9173-625586b54c90" providerId="AD" clId="Web-{9AF51312-D463-4FAC-833D-54679F5566BD}" dt="2023-11-14T05:21:38.184" v="134"/>
          <ac:picMkLst>
            <pc:docMk/>
            <pc:sldMk cId="2980943770" sldId="268"/>
            <ac:picMk id="7" creationId="{92B42F4A-E38C-79DC-2F2A-89FFABBDE264}"/>
          </ac:picMkLst>
        </pc:picChg>
        <pc:picChg chg="add del">
          <ac:chgData name="Firas Obeid" userId="S::firas@higheru.ai::4f66b2c6-56fa-4a7a-9173-625586b54c90" providerId="AD" clId="Web-{9AF51312-D463-4FAC-833D-54679F5566BD}" dt="2023-11-14T05:21:51.902" v="136"/>
          <ac:picMkLst>
            <pc:docMk/>
            <pc:sldMk cId="2980943770" sldId="268"/>
            <ac:picMk id="23" creationId="{C40DFE2F-FD50-CB00-695C-80A7C310F9E5}"/>
          </ac:picMkLst>
        </pc:picChg>
        <pc:picChg chg="add del">
          <ac:chgData name="Firas Obeid" userId="S::firas@higheru.ai::4f66b2c6-56fa-4a7a-9173-625586b54c90" providerId="AD" clId="Web-{9AF51312-D463-4FAC-833D-54679F5566BD}" dt="2023-11-14T05:21:54.464" v="138"/>
          <ac:picMkLst>
            <pc:docMk/>
            <pc:sldMk cId="2980943770" sldId="268"/>
            <ac:picMk id="25" creationId="{C39ADB8F-D187-49D7-BDCF-C1B6DC727068}"/>
          </ac:picMkLst>
        </pc:picChg>
        <pc:picChg chg="add del">
          <ac:chgData name="Firas Obeid" userId="S::firas@higheru.ai::4f66b2c6-56fa-4a7a-9173-625586b54c90" providerId="AD" clId="Web-{9AF51312-D463-4FAC-833D-54679F5566BD}" dt="2023-11-14T05:21:54.464" v="138"/>
          <ac:picMkLst>
            <pc:docMk/>
            <pc:sldMk cId="2980943770" sldId="268"/>
            <ac:picMk id="27" creationId="{508BEF50-7B1E-49A4-BC19-5F4F1D755E64}"/>
          </ac:picMkLst>
        </pc:picChg>
        <pc:picChg chg="add del">
          <ac:chgData name="Firas Obeid" userId="S::firas@higheru.ai::4f66b2c6-56fa-4a7a-9173-625586b54c90" providerId="AD" clId="Web-{9AF51312-D463-4FAC-833D-54679F5566BD}" dt="2023-11-14T05:21:54.464" v="138"/>
          <ac:picMkLst>
            <pc:docMk/>
            <pc:sldMk cId="2980943770" sldId="268"/>
            <ac:picMk id="28" creationId="{3FBAD350-5664-4811-A208-657FB882D350}"/>
          </ac:picMkLst>
        </pc:picChg>
        <pc:picChg chg="add del">
          <ac:chgData name="Firas Obeid" userId="S::firas@higheru.ai::4f66b2c6-56fa-4a7a-9173-625586b54c90" providerId="AD" clId="Web-{9AF51312-D463-4FAC-833D-54679F5566BD}" dt="2023-11-14T05:21:59.058" v="140"/>
          <ac:picMkLst>
            <pc:docMk/>
            <pc:sldMk cId="2980943770" sldId="268"/>
            <ac:picMk id="32" creationId="{2A4620ED-EC80-02C5-0309-E726322862F4}"/>
          </ac:picMkLst>
        </pc:picChg>
        <pc:picChg chg="add del">
          <ac:chgData name="Firas Obeid" userId="S::firas@higheru.ai::4f66b2c6-56fa-4a7a-9173-625586b54c90" providerId="AD" clId="Web-{9AF51312-D463-4FAC-833D-54679F5566BD}" dt="2023-11-14T05:22:01.464" v="142"/>
          <ac:picMkLst>
            <pc:docMk/>
            <pc:sldMk cId="2980943770" sldId="268"/>
            <ac:picMk id="42" creationId="{C40DFE2F-FD50-CB00-695C-80A7C310F9E5}"/>
          </ac:picMkLst>
        </pc:picChg>
        <pc:picChg chg="add">
          <ac:chgData name="Firas Obeid" userId="S::firas@higheru.ai::4f66b2c6-56fa-4a7a-9173-625586b54c90" providerId="AD" clId="Web-{9AF51312-D463-4FAC-833D-54679F5566BD}" dt="2023-11-14T05:22:01.496" v="143"/>
          <ac:picMkLst>
            <pc:docMk/>
            <pc:sldMk cId="2980943770" sldId="268"/>
            <ac:picMk id="47" creationId="{2A4620ED-EC80-02C5-0309-E726322862F4}"/>
          </ac:picMkLst>
        </pc:picChg>
        <pc:cxnChg chg="add del">
          <ac:chgData name="Firas Obeid" userId="S::firas@higheru.ai::4f66b2c6-56fa-4a7a-9173-625586b54c90" providerId="AD" clId="Web-{9AF51312-D463-4FAC-833D-54679F5566BD}" dt="2023-11-14T05:21:54.464" v="138"/>
          <ac:cxnSpMkLst>
            <pc:docMk/>
            <pc:sldMk cId="2980943770" sldId="268"/>
            <ac:cxnSpMk id="9" creationId="{D1B787A8-0D67-4B7E-9B48-86BD906AB6B5}"/>
          </ac:cxnSpMkLst>
        </pc:cxnChg>
        <pc:cxnChg chg="add del">
          <ac:chgData name="Firas Obeid" userId="S::firas@higheru.ai::4f66b2c6-56fa-4a7a-9173-625586b54c90" providerId="AD" clId="Web-{9AF51312-D463-4FAC-833D-54679F5566BD}" dt="2023-11-14T05:21:38.184" v="134"/>
          <ac:cxnSpMkLst>
            <pc:docMk/>
            <pc:sldMk cId="2980943770" sldId="268"/>
            <ac:cxnSpMk id="12" creationId="{7EB498BD-8089-4626-91EA-4978EBEF535E}"/>
          </ac:cxnSpMkLst>
        </pc:cxnChg>
        <pc:cxnChg chg="add del">
          <ac:chgData name="Firas Obeid" userId="S::firas@higheru.ai::4f66b2c6-56fa-4a7a-9173-625586b54c90" providerId="AD" clId="Web-{9AF51312-D463-4FAC-833D-54679F5566BD}" dt="2023-11-14T05:21:51.902" v="136"/>
          <ac:cxnSpMkLst>
            <pc:docMk/>
            <pc:sldMk cId="2980943770" sldId="268"/>
            <ac:cxnSpMk id="19" creationId="{D1B787A8-0D67-4B7E-9B48-86BD906AB6B5}"/>
          </ac:cxnSpMkLst>
        </pc:cxnChg>
        <pc:cxnChg chg="add del">
          <ac:chgData name="Firas Obeid" userId="S::firas@higheru.ai::4f66b2c6-56fa-4a7a-9173-625586b54c90" providerId="AD" clId="Web-{9AF51312-D463-4FAC-833D-54679F5566BD}" dt="2023-11-14T05:21:51.902" v="136"/>
          <ac:cxnSpMkLst>
            <pc:docMk/>
            <pc:sldMk cId="2980943770" sldId="268"/>
            <ac:cxnSpMk id="22" creationId="{56020367-4FD5-4596-8E10-C5F095CD8DBF}"/>
          </ac:cxnSpMkLst>
        </pc:cxnChg>
        <pc:cxnChg chg="add del">
          <ac:chgData name="Firas Obeid" userId="S::firas@higheru.ai::4f66b2c6-56fa-4a7a-9173-625586b54c90" providerId="AD" clId="Web-{9AF51312-D463-4FAC-833D-54679F5566BD}" dt="2023-11-14T05:21:54.464" v="138"/>
          <ac:cxnSpMkLst>
            <pc:docMk/>
            <pc:sldMk cId="2980943770" sldId="268"/>
            <ac:cxnSpMk id="26" creationId="{56020367-4FD5-4596-8E10-C5F095CD8DBF}"/>
          </ac:cxnSpMkLst>
        </pc:cxnChg>
        <pc:cxnChg chg="add del">
          <ac:chgData name="Firas Obeid" userId="S::firas@higheru.ai::4f66b2c6-56fa-4a7a-9173-625586b54c90" providerId="AD" clId="Web-{9AF51312-D463-4FAC-833D-54679F5566BD}" dt="2023-11-14T05:21:59.058" v="140"/>
          <ac:cxnSpMkLst>
            <pc:docMk/>
            <pc:sldMk cId="2980943770" sldId="268"/>
            <ac:cxnSpMk id="30" creationId="{D1B787A8-0D67-4B7E-9B48-86BD906AB6B5}"/>
          </ac:cxnSpMkLst>
        </pc:cxnChg>
        <pc:cxnChg chg="add del">
          <ac:chgData name="Firas Obeid" userId="S::firas@higheru.ai::4f66b2c6-56fa-4a7a-9173-625586b54c90" providerId="AD" clId="Web-{9AF51312-D463-4FAC-833D-54679F5566BD}" dt="2023-11-14T05:21:59.058" v="140"/>
          <ac:cxnSpMkLst>
            <pc:docMk/>
            <pc:sldMk cId="2980943770" sldId="268"/>
            <ac:cxnSpMk id="36" creationId="{56020367-4FD5-4596-8E10-C5F095CD8DBF}"/>
          </ac:cxnSpMkLst>
        </pc:cxnChg>
        <pc:cxnChg chg="add del">
          <ac:chgData name="Firas Obeid" userId="S::firas@higheru.ai::4f66b2c6-56fa-4a7a-9173-625586b54c90" providerId="AD" clId="Web-{9AF51312-D463-4FAC-833D-54679F5566BD}" dt="2023-11-14T05:22:01.464" v="142"/>
          <ac:cxnSpMkLst>
            <pc:docMk/>
            <pc:sldMk cId="2980943770" sldId="268"/>
            <ac:cxnSpMk id="38" creationId="{D1B787A8-0D67-4B7E-9B48-86BD906AB6B5}"/>
          </ac:cxnSpMkLst>
        </pc:cxnChg>
        <pc:cxnChg chg="add del">
          <ac:chgData name="Firas Obeid" userId="S::firas@higheru.ai::4f66b2c6-56fa-4a7a-9173-625586b54c90" providerId="AD" clId="Web-{9AF51312-D463-4FAC-833D-54679F5566BD}" dt="2023-11-14T05:22:01.464" v="142"/>
          <ac:cxnSpMkLst>
            <pc:docMk/>
            <pc:sldMk cId="2980943770" sldId="268"/>
            <ac:cxnSpMk id="41" creationId="{56020367-4FD5-4596-8E10-C5F095CD8DBF}"/>
          </ac:cxnSpMkLst>
        </pc:cxnChg>
        <pc:cxnChg chg="add">
          <ac:chgData name="Firas Obeid" userId="S::firas@higheru.ai::4f66b2c6-56fa-4a7a-9173-625586b54c90" providerId="AD" clId="Web-{9AF51312-D463-4FAC-833D-54679F5566BD}" dt="2023-11-14T05:22:01.496" v="143"/>
          <ac:cxnSpMkLst>
            <pc:docMk/>
            <pc:sldMk cId="2980943770" sldId="268"/>
            <ac:cxnSpMk id="45" creationId="{D1B787A8-0D67-4B7E-9B48-86BD906AB6B5}"/>
          </ac:cxnSpMkLst>
        </pc:cxnChg>
        <pc:cxnChg chg="add">
          <ac:chgData name="Firas Obeid" userId="S::firas@higheru.ai::4f66b2c6-56fa-4a7a-9173-625586b54c90" providerId="AD" clId="Web-{9AF51312-D463-4FAC-833D-54679F5566BD}" dt="2023-11-14T05:22:01.496" v="143"/>
          <ac:cxnSpMkLst>
            <pc:docMk/>
            <pc:sldMk cId="2980943770" sldId="268"/>
            <ac:cxnSpMk id="51" creationId="{56020367-4FD5-4596-8E10-C5F095CD8DBF}"/>
          </ac:cxnSpMkLst>
        </pc:cxnChg>
      </pc:sldChg>
    </pc:docChg>
  </pc:docChgLst>
  <pc:docChgLst>
    <pc:chgData name="Firas Obeid" userId="S::firas@higheru.ai::4f66b2c6-56fa-4a7a-9173-625586b54c90" providerId="AD" clId="Web-{0DB8202E-70AA-4A10-BE72-DFF536CD43BB}"/>
    <pc:docChg chg="addSld delSld modSld sldOrd modMainMaster">
      <pc:chgData name="Firas Obeid" userId="S::firas@higheru.ai::4f66b2c6-56fa-4a7a-9173-625586b54c90" providerId="AD" clId="Web-{0DB8202E-70AA-4A10-BE72-DFF536CD43BB}" dt="2023-11-14T05:02:31.012" v="315" actId="20577"/>
      <pc:docMkLst>
        <pc:docMk/>
      </pc:docMkLst>
      <pc:sldChg chg="addSp delSp modSp mod">
        <pc:chgData name="Firas Obeid" userId="S::firas@higheru.ai::4f66b2c6-56fa-4a7a-9173-625586b54c90" providerId="AD" clId="Web-{0DB8202E-70AA-4A10-BE72-DFF536CD43BB}" dt="2023-11-14T04:57:03.361" v="241" actId="20577"/>
        <pc:sldMkLst>
          <pc:docMk/>
          <pc:sldMk cId="2537250998" sldId="256"/>
        </pc:sldMkLst>
        <pc:spChg chg="mod">
          <ac:chgData name="Firas Obeid" userId="S::firas@higheru.ai::4f66b2c6-56fa-4a7a-9173-625586b54c90" providerId="AD" clId="Web-{0DB8202E-70AA-4A10-BE72-DFF536CD43BB}" dt="2023-11-14T04:57:03.361" v="241" actId="20577"/>
          <ac:spMkLst>
            <pc:docMk/>
            <pc:sldMk cId="2537250998" sldId="256"/>
            <ac:spMk id="2" creationId="{70F52D27-937F-3CEB-614E-973F29A7092E}"/>
          </ac:spMkLst>
        </pc:spChg>
        <pc:spChg chg="mod">
          <ac:chgData name="Firas Obeid" userId="S::firas@higheru.ai::4f66b2c6-56fa-4a7a-9173-625586b54c90" providerId="AD" clId="Web-{0DB8202E-70AA-4A10-BE72-DFF536CD43BB}" dt="2023-11-14T04:56:23.204" v="235" actId="20577"/>
          <ac:spMkLst>
            <pc:docMk/>
            <pc:sldMk cId="2537250998" sldId="256"/>
            <ac:spMk id="3" creationId="{1370D7E1-4C7F-472F-744D-F04873525C3C}"/>
          </ac:spMkLst>
        </pc:spChg>
        <pc:spChg chg="add mod">
          <ac:chgData name="Firas Obeid" userId="S::firas@higheru.ai::4f66b2c6-56fa-4a7a-9173-625586b54c90" providerId="AD" clId="Web-{0DB8202E-70AA-4A10-BE72-DFF536CD43BB}" dt="2023-11-14T04:54:03.558" v="218" actId="1076"/>
          <ac:spMkLst>
            <pc:docMk/>
            <pc:sldMk cId="2537250998" sldId="256"/>
            <ac:spMk id="5" creationId="{C39C5429-986E-6C21-5F71-A3F6FCE54C67}"/>
          </ac:spMkLst>
        </pc:spChg>
        <pc:spChg chg="mod">
          <ac:chgData name="Firas Obeid" userId="S::firas@higheru.ai::4f66b2c6-56fa-4a7a-9173-625586b54c90" providerId="AD" clId="Web-{0DB8202E-70AA-4A10-BE72-DFF536CD43BB}" dt="2023-11-14T00:38:49.520" v="71" actId="20577"/>
          <ac:spMkLst>
            <pc:docMk/>
            <pc:sldMk cId="2537250998" sldId="256"/>
            <ac:spMk id="7" creationId="{4B483BED-1F1C-86F7-2BD3-A419D084CE54}"/>
          </ac:spMkLst>
        </pc:spChg>
        <pc:spChg chg="del">
          <ac:chgData name="Firas Obeid" userId="S::firas@higheru.ai::4f66b2c6-56fa-4a7a-9173-625586b54c90" providerId="AD" clId="Web-{0DB8202E-70AA-4A10-BE72-DFF536CD43BB}" dt="2023-11-14T04:53:33.901" v="216"/>
          <ac:spMkLst>
            <pc:docMk/>
            <pc:sldMk cId="2537250998" sldId="256"/>
            <ac:spMk id="17" creationId="{3FBAD350-5664-4811-A208-657FB882D350}"/>
          </ac:spMkLst>
        </pc:spChg>
        <pc:spChg chg="del">
          <ac:chgData name="Firas Obeid" userId="S::firas@higheru.ai::4f66b2c6-56fa-4a7a-9173-625586b54c90" providerId="AD" clId="Web-{0DB8202E-70AA-4A10-BE72-DFF536CD43BB}" dt="2023-11-14T04:53:33.901" v="216"/>
          <ac:spMkLst>
            <pc:docMk/>
            <pc:sldMk cId="2537250998" sldId="256"/>
            <ac:spMk id="41" creationId="{6E37B132-9C54-4236-8910-3340177AD9DB}"/>
          </ac:spMkLst>
        </pc:spChg>
        <pc:spChg chg="del">
          <ac:chgData name="Firas Obeid" userId="S::firas@higheru.ai::4f66b2c6-56fa-4a7a-9173-625586b54c90" providerId="AD" clId="Web-{0DB8202E-70AA-4A10-BE72-DFF536CD43BB}" dt="2023-11-14T04:53:33.901" v="216"/>
          <ac:spMkLst>
            <pc:docMk/>
            <pc:sldMk cId="2537250998" sldId="256"/>
            <ac:spMk id="42" creationId="{D472C551-D440-40DF-9260-BDB9AC40960A}"/>
          </ac:spMkLst>
        </pc:spChg>
        <pc:spChg chg="del">
          <ac:chgData name="Firas Obeid" userId="S::firas@higheru.ai::4f66b2c6-56fa-4a7a-9173-625586b54c90" providerId="AD" clId="Web-{0DB8202E-70AA-4A10-BE72-DFF536CD43BB}" dt="2023-11-14T04:53:33.901" v="216"/>
          <ac:spMkLst>
            <pc:docMk/>
            <pc:sldMk cId="2537250998" sldId="256"/>
            <ac:spMk id="45" creationId="{508BEF50-7B1E-49A4-BC19-5F4F1D755E64}"/>
          </ac:spMkLst>
        </pc:spChg>
        <pc:spChg chg="del">
          <ac:chgData name="Firas Obeid" userId="S::firas@higheru.ai::4f66b2c6-56fa-4a7a-9173-625586b54c90" providerId="AD" clId="Web-{0DB8202E-70AA-4A10-BE72-DFF536CD43BB}" dt="2023-11-14T04:53:33.901" v="216"/>
          <ac:spMkLst>
            <pc:docMk/>
            <pc:sldMk cId="2537250998" sldId="256"/>
            <ac:spMk id="46" creationId="{C39ADB8F-D187-49D7-BDCF-C1B6DC727068}"/>
          </ac:spMkLst>
        </pc:spChg>
        <pc:spChg chg="add">
          <ac:chgData name="Firas Obeid" userId="S::firas@higheru.ai::4f66b2c6-56fa-4a7a-9173-625586b54c90" providerId="AD" clId="Web-{0DB8202E-70AA-4A10-BE72-DFF536CD43BB}" dt="2023-11-14T04:53:33.901" v="216"/>
          <ac:spMkLst>
            <pc:docMk/>
            <pc:sldMk cId="2537250998" sldId="256"/>
            <ac:spMk id="51" creationId="{158B3569-73B2-4D05-8E95-886A6EE17F1F}"/>
          </ac:spMkLst>
        </pc:spChg>
        <pc:spChg chg="add">
          <ac:chgData name="Firas Obeid" userId="S::firas@higheru.ai::4f66b2c6-56fa-4a7a-9173-625586b54c90" providerId="AD" clId="Web-{0DB8202E-70AA-4A10-BE72-DFF536CD43BB}" dt="2023-11-14T04:53:33.901" v="216"/>
          <ac:spMkLst>
            <pc:docMk/>
            <pc:sldMk cId="2537250998" sldId="256"/>
            <ac:spMk id="53" creationId="{B71758F4-3F46-45DA-8AC5-4E508DA080BA}"/>
          </ac:spMkLst>
        </pc:spChg>
        <pc:spChg chg="add">
          <ac:chgData name="Firas Obeid" userId="S::firas@higheru.ai::4f66b2c6-56fa-4a7a-9173-625586b54c90" providerId="AD" clId="Web-{0DB8202E-70AA-4A10-BE72-DFF536CD43BB}" dt="2023-11-14T04:53:33.901" v="216"/>
          <ac:spMkLst>
            <pc:docMk/>
            <pc:sldMk cId="2537250998" sldId="256"/>
            <ac:spMk id="57" creationId="{8D61482F-F3C5-4D66-8C5D-C6BBE3E1275C}"/>
          </ac:spMkLst>
        </pc:spChg>
        <pc:picChg chg="add del mod">
          <ac:chgData name="Firas Obeid" userId="S::firas@higheru.ai::4f66b2c6-56fa-4a7a-9173-625586b54c90" providerId="AD" clId="Web-{0DB8202E-70AA-4A10-BE72-DFF536CD43BB}" dt="2023-11-14T00:37:52.784" v="62"/>
          <ac:picMkLst>
            <pc:docMk/>
            <pc:sldMk cId="2537250998" sldId="256"/>
            <ac:picMk id="4" creationId="{FF3BE868-A39D-0940-AE2B-A0343D38C2DD}"/>
          </ac:picMkLst>
        </pc:picChg>
        <pc:picChg chg="add del mod">
          <ac:chgData name="Firas Obeid" userId="S::firas@higheru.ai::4f66b2c6-56fa-4a7a-9173-625586b54c90" providerId="AD" clId="Web-{0DB8202E-70AA-4A10-BE72-DFF536CD43BB}" dt="2023-11-14T04:53:33.901" v="216"/>
          <ac:picMkLst>
            <pc:docMk/>
            <pc:sldMk cId="2537250998" sldId="256"/>
            <ac:picMk id="6" creationId="{C90EB679-FC02-A2DE-5BE3-F34E7777D8E3}"/>
          </ac:picMkLst>
        </pc:picChg>
        <pc:picChg chg="mod ord">
          <ac:chgData name="Firas Obeid" userId="S::firas@higheru.ai::4f66b2c6-56fa-4a7a-9173-625586b54c90" providerId="AD" clId="Web-{0DB8202E-70AA-4A10-BE72-DFF536CD43BB}" dt="2023-11-14T04:53:33.901" v="216"/>
          <ac:picMkLst>
            <pc:docMk/>
            <pc:sldMk cId="2537250998" sldId="256"/>
            <ac:picMk id="43" creationId="{EFE76DB2-9E46-3792-CA34-BD14AEE47D96}"/>
          </ac:picMkLst>
        </pc:picChg>
        <pc:cxnChg chg="del">
          <ac:chgData name="Firas Obeid" userId="S::firas@higheru.ai::4f66b2c6-56fa-4a7a-9173-625586b54c90" providerId="AD" clId="Web-{0DB8202E-70AA-4A10-BE72-DFF536CD43BB}" dt="2023-11-14T04:53:33.901" v="216"/>
          <ac:cxnSpMkLst>
            <pc:docMk/>
            <pc:sldMk cId="2537250998" sldId="256"/>
            <ac:cxnSpMk id="44" creationId="{56020367-4FD5-4596-8E10-C5F095CD8DBF}"/>
          </ac:cxnSpMkLst>
        </pc:cxnChg>
        <pc:cxnChg chg="add">
          <ac:chgData name="Firas Obeid" userId="S::firas@higheru.ai::4f66b2c6-56fa-4a7a-9173-625586b54c90" providerId="AD" clId="Web-{0DB8202E-70AA-4A10-BE72-DFF536CD43BB}" dt="2023-11-14T04:53:33.901" v="216"/>
          <ac:cxnSpMkLst>
            <pc:docMk/>
            <pc:sldMk cId="2537250998" sldId="256"/>
            <ac:cxnSpMk id="55" creationId="{56020367-4FD5-4596-8E10-C5F095CD8DBF}"/>
          </ac:cxnSpMkLst>
        </pc:cxnChg>
      </pc:sldChg>
      <pc:sldChg chg="modSp mod ord">
        <pc:chgData name="Firas Obeid" userId="S::firas@higheru.ai::4f66b2c6-56fa-4a7a-9173-625586b54c90" providerId="AD" clId="Web-{0DB8202E-70AA-4A10-BE72-DFF536CD43BB}" dt="2023-11-14T05:02:31.012" v="315" actId="20577"/>
        <pc:sldMkLst>
          <pc:docMk/>
          <pc:sldMk cId="4094411534" sldId="257"/>
        </pc:sldMkLst>
        <pc:spChg chg="mod">
          <ac:chgData name="Firas Obeid" userId="S::firas@higheru.ai::4f66b2c6-56fa-4a7a-9173-625586b54c90" providerId="AD" clId="Web-{0DB8202E-70AA-4A10-BE72-DFF536CD43BB}" dt="2023-11-14T04:47:39.363" v="153" actId="20577"/>
          <ac:spMkLst>
            <pc:docMk/>
            <pc:sldMk cId="4094411534" sldId="257"/>
            <ac:spMk id="2" creationId="{C0093D6B-A781-EBBC-F722-E30B94318756}"/>
          </ac:spMkLst>
        </pc:spChg>
        <pc:spChg chg="mod">
          <ac:chgData name="Firas Obeid" userId="S::firas@higheru.ai::4f66b2c6-56fa-4a7a-9173-625586b54c90" providerId="AD" clId="Web-{0DB8202E-70AA-4A10-BE72-DFF536CD43BB}" dt="2023-11-14T05:02:31.012" v="315" actId="20577"/>
          <ac:spMkLst>
            <pc:docMk/>
            <pc:sldMk cId="4094411534" sldId="257"/>
            <ac:spMk id="3" creationId="{5D830D63-48E7-B8A9-E8B1-1DC6EFE21994}"/>
          </ac:spMkLst>
        </pc:spChg>
      </pc:sldChg>
      <pc:sldChg chg="addSp delSp modSp mod setBg setClrOvrMap">
        <pc:chgData name="Firas Obeid" userId="S::firas@higheru.ai::4f66b2c6-56fa-4a7a-9173-625586b54c90" providerId="AD" clId="Web-{0DB8202E-70AA-4A10-BE72-DFF536CD43BB}" dt="2023-11-14T04:58:46.710" v="245" actId="20577"/>
        <pc:sldMkLst>
          <pc:docMk/>
          <pc:sldMk cId="2209864515" sldId="258"/>
        </pc:sldMkLst>
        <pc:spChg chg="mod">
          <ac:chgData name="Firas Obeid" userId="S::firas@higheru.ai::4f66b2c6-56fa-4a7a-9173-625586b54c90" providerId="AD" clId="Web-{0DB8202E-70AA-4A10-BE72-DFF536CD43BB}" dt="2023-11-14T04:58:46.710" v="245" actId="20577"/>
          <ac:spMkLst>
            <pc:docMk/>
            <pc:sldMk cId="2209864515" sldId="258"/>
            <ac:spMk id="2" creationId="{94F22E99-8E05-1D19-63D6-39DA8B5C1372}"/>
          </ac:spMkLst>
        </pc:spChg>
        <pc:spChg chg="add del">
          <ac:chgData name="Firas Obeid" userId="S::firas@higheru.ai::4f66b2c6-56fa-4a7a-9173-625586b54c90" providerId="AD" clId="Web-{0DB8202E-70AA-4A10-BE72-DFF536CD43BB}" dt="2023-11-14T00:43:04.213" v="114"/>
          <ac:spMkLst>
            <pc:docMk/>
            <pc:sldMk cId="2209864515" sldId="258"/>
            <ac:spMk id="3" creationId="{E34A5E91-3684-74AD-8249-AF5FE0B46F13}"/>
          </ac:spMkLst>
        </pc:spChg>
        <pc:spChg chg="add del">
          <ac:chgData name="Firas Obeid" userId="S::firas@higheru.ai::4f66b2c6-56fa-4a7a-9173-625586b54c90" providerId="AD" clId="Web-{0DB8202E-70AA-4A10-BE72-DFF536CD43BB}" dt="2023-11-14T00:43:00.854" v="111"/>
          <ac:spMkLst>
            <pc:docMk/>
            <pc:sldMk cId="2209864515" sldId="258"/>
            <ac:spMk id="11" creationId="{4063B759-00FC-46D1-9898-8E8625268FAF}"/>
          </ac:spMkLst>
        </pc:spChg>
        <pc:spChg chg="add del">
          <ac:chgData name="Firas Obeid" userId="S::firas@higheru.ai::4f66b2c6-56fa-4a7a-9173-625586b54c90" providerId="AD" clId="Web-{0DB8202E-70AA-4A10-BE72-DFF536CD43BB}" dt="2023-11-14T00:43:00.854" v="111"/>
          <ac:spMkLst>
            <pc:docMk/>
            <pc:sldMk cId="2209864515" sldId="258"/>
            <ac:spMk id="13" creationId="{D5B012D8-7F27-4758-9AC6-C889B154BD73}"/>
          </ac:spMkLst>
        </pc:spChg>
        <pc:spChg chg="add del">
          <ac:chgData name="Firas Obeid" userId="S::firas@higheru.ai::4f66b2c6-56fa-4a7a-9173-625586b54c90" providerId="AD" clId="Web-{0DB8202E-70AA-4A10-BE72-DFF536CD43BB}" dt="2023-11-14T00:43:04.198" v="113"/>
          <ac:spMkLst>
            <pc:docMk/>
            <pc:sldMk cId="2209864515" sldId="258"/>
            <ac:spMk id="16" creationId="{0671A8AE-40A1-4631-A6B8-581AFF065482}"/>
          </ac:spMkLst>
        </pc:spChg>
        <pc:spChg chg="add del">
          <ac:chgData name="Firas Obeid" userId="S::firas@higheru.ai::4f66b2c6-56fa-4a7a-9173-625586b54c90" providerId="AD" clId="Web-{0DB8202E-70AA-4A10-BE72-DFF536CD43BB}" dt="2023-11-14T00:43:04.198" v="113"/>
          <ac:spMkLst>
            <pc:docMk/>
            <pc:sldMk cId="2209864515" sldId="258"/>
            <ac:spMk id="18" creationId="{A44CD100-6267-4E62-AA64-2182A3A6A1C0}"/>
          </ac:spMkLst>
        </pc:spChg>
        <pc:spChg chg="add del">
          <ac:chgData name="Firas Obeid" userId="S::firas@higheru.ai::4f66b2c6-56fa-4a7a-9173-625586b54c90" providerId="AD" clId="Web-{0DB8202E-70AA-4A10-BE72-DFF536CD43BB}" dt="2023-11-14T00:43:13.510" v="116"/>
          <ac:spMkLst>
            <pc:docMk/>
            <pc:sldMk cId="2209864515" sldId="258"/>
            <ac:spMk id="22" creationId="{4063B759-00FC-46D1-9898-8E8625268FAF}"/>
          </ac:spMkLst>
        </pc:spChg>
        <pc:spChg chg="add del">
          <ac:chgData name="Firas Obeid" userId="S::firas@higheru.ai::4f66b2c6-56fa-4a7a-9173-625586b54c90" providerId="AD" clId="Web-{0DB8202E-70AA-4A10-BE72-DFF536CD43BB}" dt="2023-11-14T00:43:13.510" v="116"/>
          <ac:spMkLst>
            <pc:docMk/>
            <pc:sldMk cId="2209864515" sldId="258"/>
            <ac:spMk id="23" creationId="{D5B012D8-7F27-4758-9AC6-C889B154BD73}"/>
          </ac:spMkLst>
        </pc:spChg>
        <pc:spChg chg="add">
          <ac:chgData name="Firas Obeid" userId="S::firas@higheru.ai::4f66b2c6-56fa-4a7a-9173-625586b54c90" providerId="AD" clId="Web-{0DB8202E-70AA-4A10-BE72-DFF536CD43BB}" dt="2023-11-14T00:43:13.510" v="116"/>
          <ac:spMkLst>
            <pc:docMk/>
            <pc:sldMk cId="2209864515" sldId="258"/>
            <ac:spMk id="30" creationId="{158B3569-73B2-4D05-8E95-886A6EE17F1F}"/>
          </ac:spMkLst>
        </pc:spChg>
        <pc:spChg chg="add">
          <ac:chgData name="Firas Obeid" userId="S::firas@higheru.ai::4f66b2c6-56fa-4a7a-9173-625586b54c90" providerId="AD" clId="Web-{0DB8202E-70AA-4A10-BE72-DFF536CD43BB}" dt="2023-11-14T00:43:13.510" v="116"/>
          <ac:spMkLst>
            <pc:docMk/>
            <pc:sldMk cId="2209864515" sldId="258"/>
            <ac:spMk id="32" creationId="{2D92A843-3FA1-4DFF-99F6-47FA457D7C2E}"/>
          </ac:spMkLst>
        </pc:spChg>
        <pc:spChg chg="add">
          <ac:chgData name="Firas Obeid" userId="S::firas@higheru.ai::4f66b2c6-56fa-4a7a-9173-625586b54c90" providerId="AD" clId="Web-{0DB8202E-70AA-4A10-BE72-DFF536CD43BB}" dt="2023-11-14T00:43:13.510" v="116"/>
          <ac:spMkLst>
            <pc:docMk/>
            <pc:sldMk cId="2209864515" sldId="258"/>
            <ac:spMk id="34" creationId="{B71758F4-3F46-45DA-8AC5-4E508DA080BA}"/>
          </ac:spMkLst>
        </pc:spChg>
        <pc:spChg chg="add">
          <ac:chgData name="Firas Obeid" userId="S::firas@higheru.ai::4f66b2c6-56fa-4a7a-9173-625586b54c90" providerId="AD" clId="Web-{0DB8202E-70AA-4A10-BE72-DFF536CD43BB}" dt="2023-11-14T00:43:13.510" v="116"/>
          <ac:spMkLst>
            <pc:docMk/>
            <pc:sldMk cId="2209864515" sldId="258"/>
            <ac:spMk id="36" creationId="{8550FED7-7C32-42BB-98DB-30272A6331A9}"/>
          </ac:spMkLst>
        </pc:spChg>
        <pc:picChg chg="add">
          <ac:chgData name="Firas Obeid" userId="S::firas@higheru.ai::4f66b2c6-56fa-4a7a-9173-625586b54c90" providerId="AD" clId="Web-{0DB8202E-70AA-4A10-BE72-DFF536CD43BB}" dt="2023-11-14T04:51:02.304" v="202"/>
          <ac:picMkLst>
            <pc:docMk/>
            <pc:sldMk cId="2209864515" sldId="258"/>
            <ac:picMk id="4" creationId="{6705BBCA-7948-863C-077D-54C18CFF3ED1}"/>
          </ac:picMkLst>
        </pc:picChg>
        <pc:picChg chg="add del">
          <ac:chgData name="Firas Obeid" userId="S::firas@higheru.ai::4f66b2c6-56fa-4a7a-9173-625586b54c90" providerId="AD" clId="Web-{0DB8202E-70AA-4A10-BE72-DFF536CD43BB}" dt="2023-11-14T00:43:00.854" v="111"/>
          <ac:picMkLst>
            <pc:docMk/>
            <pc:sldMk cId="2209864515" sldId="258"/>
            <ac:picMk id="6" creationId="{62560290-1D29-189A-1534-26E958A2B821}"/>
          </ac:picMkLst>
        </pc:picChg>
        <pc:picChg chg="add del">
          <ac:chgData name="Firas Obeid" userId="S::firas@higheru.ai::4f66b2c6-56fa-4a7a-9173-625586b54c90" providerId="AD" clId="Web-{0DB8202E-70AA-4A10-BE72-DFF536CD43BB}" dt="2023-11-14T00:43:04.198" v="113"/>
          <ac:picMkLst>
            <pc:docMk/>
            <pc:sldMk cId="2209864515" sldId="258"/>
            <ac:picMk id="17" creationId="{5A37E4C7-54FE-DB5F-B958-46605D25FD65}"/>
          </ac:picMkLst>
        </pc:picChg>
        <pc:picChg chg="add mod">
          <ac:chgData name="Firas Obeid" userId="S::firas@higheru.ai::4f66b2c6-56fa-4a7a-9173-625586b54c90" providerId="AD" clId="Web-{0DB8202E-70AA-4A10-BE72-DFF536CD43BB}" dt="2023-11-14T00:43:13.510" v="116"/>
          <ac:picMkLst>
            <pc:docMk/>
            <pc:sldMk cId="2209864515" sldId="258"/>
            <ac:picMk id="21" creationId="{62560290-1D29-189A-1534-26E958A2B821}"/>
          </ac:picMkLst>
        </pc:picChg>
        <pc:cxnChg chg="add del">
          <ac:chgData name="Firas Obeid" userId="S::firas@higheru.ai::4f66b2c6-56fa-4a7a-9173-625586b54c90" providerId="AD" clId="Web-{0DB8202E-70AA-4A10-BE72-DFF536CD43BB}" dt="2023-11-14T00:43:00.854" v="111"/>
          <ac:cxnSpMkLst>
            <pc:docMk/>
            <pc:sldMk cId="2209864515" sldId="258"/>
            <ac:cxnSpMk id="9" creationId="{D1B787A8-0D67-4B7E-9B48-86BD906AB6B5}"/>
          </ac:cxnSpMkLst>
        </pc:cxnChg>
        <pc:cxnChg chg="add del">
          <ac:chgData name="Firas Obeid" userId="S::firas@higheru.ai::4f66b2c6-56fa-4a7a-9173-625586b54c90" providerId="AD" clId="Web-{0DB8202E-70AA-4A10-BE72-DFF536CD43BB}" dt="2023-11-14T00:43:04.198" v="113"/>
          <ac:cxnSpMkLst>
            <pc:docMk/>
            <pc:sldMk cId="2209864515" sldId="258"/>
            <ac:cxnSpMk id="15" creationId="{D1B787A8-0D67-4B7E-9B48-86BD906AB6B5}"/>
          </ac:cxnSpMkLst>
        </pc:cxnChg>
        <pc:cxnChg chg="add del">
          <ac:chgData name="Firas Obeid" userId="S::firas@higheru.ai::4f66b2c6-56fa-4a7a-9173-625586b54c90" providerId="AD" clId="Web-{0DB8202E-70AA-4A10-BE72-DFF536CD43BB}" dt="2023-11-14T00:43:13.510" v="116"/>
          <ac:cxnSpMkLst>
            <pc:docMk/>
            <pc:sldMk cId="2209864515" sldId="258"/>
            <ac:cxnSpMk id="20" creationId="{D1B787A8-0D67-4B7E-9B48-86BD906AB6B5}"/>
          </ac:cxnSpMkLst>
        </pc:cxnChg>
        <pc:cxnChg chg="add">
          <ac:chgData name="Firas Obeid" userId="S::firas@higheru.ai::4f66b2c6-56fa-4a7a-9173-625586b54c90" providerId="AD" clId="Web-{0DB8202E-70AA-4A10-BE72-DFF536CD43BB}" dt="2023-11-14T00:43:13.510" v="116"/>
          <ac:cxnSpMkLst>
            <pc:docMk/>
            <pc:sldMk cId="2209864515" sldId="258"/>
            <ac:cxnSpMk id="28" creationId="{D1B787A8-0D67-4B7E-9B48-86BD906AB6B5}"/>
          </ac:cxnSpMkLst>
        </pc:cxnChg>
        <pc:cxnChg chg="add">
          <ac:chgData name="Firas Obeid" userId="S::firas@higheru.ai::4f66b2c6-56fa-4a7a-9173-625586b54c90" providerId="AD" clId="Web-{0DB8202E-70AA-4A10-BE72-DFF536CD43BB}" dt="2023-11-14T00:43:13.510" v="116"/>
          <ac:cxnSpMkLst>
            <pc:docMk/>
            <pc:sldMk cId="2209864515" sldId="258"/>
            <ac:cxnSpMk id="38" creationId="{56020367-4FD5-4596-8E10-C5F095CD8DBF}"/>
          </ac:cxnSpMkLst>
        </pc:cxnChg>
      </pc:sldChg>
      <pc:sldChg chg="mod">
        <pc:chgData name="Firas Obeid" userId="S::firas@higheru.ai::4f66b2c6-56fa-4a7a-9173-625586b54c90" providerId="AD" clId="Web-{0DB8202E-70AA-4A10-BE72-DFF536CD43BB}" dt="2023-11-14T00:30:02.767" v="49"/>
        <pc:sldMkLst>
          <pc:docMk/>
          <pc:sldMk cId="3013724779" sldId="259"/>
        </pc:sldMkLst>
      </pc:sldChg>
      <pc:sldChg chg="addSp modSp mod">
        <pc:chgData name="Firas Obeid" userId="S::firas@higheru.ai::4f66b2c6-56fa-4a7a-9173-625586b54c90" providerId="AD" clId="Web-{0DB8202E-70AA-4A10-BE72-DFF536CD43BB}" dt="2023-11-14T04:54:24.668" v="222" actId="1076"/>
        <pc:sldMkLst>
          <pc:docMk/>
          <pc:sldMk cId="3646482788" sldId="260"/>
        </pc:sldMkLst>
        <pc:spChg chg="mod">
          <ac:chgData name="Firas Obeid" userId="S::firas@higheru.ai::4f66b2c6-56fa-4a7a-9173-625586b54c90" providerId="AD" clId="Web-{0DB8202E-70AA-4A10-BE72-DFF536CD43BB}" dt="2023-11-14T00:24:27.307" v="2" actId="20577"/>
          <ac:spMkLst>
            <pc:docMk/>
            <pc:sldMk cId="3646482788" sldId="260"/>
            <ac:spMk id="2" creationId="{8529F297-2882-AC54-AFE4-A2F23882EFE2}"/>
          </ac:spMkLst>
        </pc:spChg>
        <pc:spChg chg="add mod">
          <ac:chgData name="Firas Obeid" userId="S::firas@higheru.ai::4f66b2c6-56fa-4a7a-9173-625586b54c90" providerId="AD" clId="Web-{0DB8202E-70AA-4A10-BE72-DFF536CD43BB}" dt="2023-11-14T04:54:24.668" v="222" actId="1076"/>
          <ac:spMkLst>
            <pc:docMk/>
            <pc:sldMk cId="3646482788" sldId="260"/>
            <ac:spMk id="132" creationId="{EF340D23-1196-939C-2208-05FBFFCD51ED}"/>
          </ac:spMkLst>
        </pc:spChg>
        <pc:graphicFrameChg chg="modGraphic">
          <ac:chgData name="Firas Obeid" userId="S::firas@higheru.ai::4f66b2c6-56fa-4a7a-9173-625586b54c90" providerId="AD" clId="Web-{0DB8202E-70AA-4A10-BE72-DFF536CD43BB}" dt="2023-11-14T00:29:21.595" v="45" actId="20577"/>
          <ac:graphicFrameMkLst>
            <pc:docMk/>
            <pc:sldMk cId="3646482788" sldId="260"/>
            <ac:graphicFrameMk id="19" creationId="{6A9DC6CC-49B5-E7EC-907B-128D1C48660A}"/>
          </ac:graphicFrameMkLst>
        </pc:graphicFrameChg>
        <pc:picChg chg="add">
          <ac:chgData name="Firas Obeid" userId="S::firas@higheru.ai::4f66b2c6-56fa-4a7a-9173-625586b54c90" providerId="AD" clId="Web-{0DB8202E-70AA-4A10-BE72-DFF536CD43BB}" dt="2023-11-14T04:50:55.367" v="201"/>
          <ac:picMkLst>
            <pc:docMk/>
            <pc:sldMk cId="3646482788" sldId="260"/>
            <ac:picMk id="130" creationId="{00A2B4F1-D09C-14BD-F742-E24D99DEF284}"/>
          </ac:picMkLst>
        </pc:picChg>
      </pc:sldChg>
      <pc:sldChg chg="addSp delSp modSp new mod setBg">
        <pc:chgData name="Firas Obeid" userId="S::firas@higheru.ai::4f66b2c6-56fa-4a7a-9173-625586b54c90" providerId="AD" clId="Web-{0DB8202E-70AA-4A10-BE72-DFF536CD43BB}" dt="2023-11-14T04:50:51.804" v="200"/>
        <pc:sldMkLst>
          <pc:docMk/>
          <pc:sldMk cId="1870905385" sldId="261"/>
        </pc:sldMkLst>
        <pc:spChg chg="add del mod">
          <ac:chgData name="Firas Obeid" userId="S::firas@higheru.ai::4f66b2c6-56fa-4a7a-9173-625586b54c90" providerId="AD" clId="Web-{0DB8202E-70AA-4A10-BE72-DFF536CD43BB}" dt="2023-11-14T00:38:30.488" v="69"/>
          <ac:spMkLst>
            <pc:docMk/>
            <pc:sldMk cId="1870905385" sldId="261"/>
            <ac:spMk id="2" creationId="{F53E39A4-B8B2-5996-2A7E-9E49963EEDF4}"/>
          </ac:spMkLst>
        </pc:spChg>
        <pc:spChg chg="del">
          <ac:chgData name="Firas Obeid" userId="S::firas@higheru.ai::4f66b2c6-56fa-4a7a-9173-625586b54c90" providerId="AD" clId="Web-{0DB8202E-70AA-4A10-BE72-DFF536CD43BB}" dt="2023-11-14T00:37:55.097" v="63"/>
          <ac:spMkLst>
            <pc:docMk/>
            <pc:sldMk cId="1870905385" sldId="261"/>
            <ac:spMk id="3" creationId="{E833087E-73F2-96D4-0658-ED642233E85F}"/>
          </ac:spMkLst>
        </pc:spChg>
        <pc:spChg chg="add mod">
          <ac:chgData name="Firas Obeid" userId="S::firas@higheru.ai::4f66b2c6-56fa-4a7a-9173-625586b54c90" providerId="AD" clId="Web-{0DB8202E-70AA-4A10-BE72-DFF536CD43BB}" dt="2023-11-14T00:44:05.996" v="120" actId="1076"/>
          <ac:spMkLst>
            <pc:docMk/>
            <pc:sldMk cId="1870905385" sldId="261"/>
            <ac:spMk id="5" creationId="{22201773-2643-1959-991B-E71FC6D96F7F}"/>
          </ac:spMkLst>
        </pc:spChg>
        <pc:spChg chg="add del">
          <ac:chgData name="Firas Obeid" userId="S::firas@higheru.ai::4f66b2c6-56fa-4a7a-9173-625586b54c90" providerId="AD" clId="Web-{0DB8202E-70AA-4A10-BE72-DFF536CD43BB}" dt="2023-11-14T00:38:24.535" v="66"/>
          <ac:spMkLst>
            <pc:docMk/>
            <pc:sldMk cId="1870905385" sldId="261"/>
            <ac:spMk id="8" creationId="{7320243F-96AE-8394-4B0C-EE9F19527648}"/>
          </ac:spMkLst>
        </pc:spChg>
        <pc:spChg chg="add del">
          <ac:chgData name="Firas Obeid" userId="S::firas@higheru.ai::4f66b2c6-56fa-4a7a-9173-625586b54c90" providerId="AD" clId="Web-{0DB8202E-70AA-4A10-BE72-DFF536CD43BB}" dt="2023-11-14T00:38:24.535" v="66"/>
          <ac:spMkLst>
            <pc:docMk/>
            <pc:sldMk cId="1870905385" sldId="261"/>
            <ac:spMk id="11" creationId="{A2679492-7988-4050-9056-542444452411}"/>
          </ac:spMkLst>
        </pc:spChg>
        <pc:spChg chg="add del">
          <ac:chgData name="Firas Obeid" userId="S::firas@higheru.ai::4f66b2c6-56fa-4a7a-9173-625586b54c90" providerId="AD" clId="Web-{0DB8202E-70AA-4A10-BE72-DFF536CD43BB}" dt="2023-11-14T00:38:24.535" v="66"/>
          <ac:spMkLst>
            <pc:docMk/>
            <pc:sldMk cId="1870905385" sldId="261"/>
            <ac:spMk id="13" creationId="{B091B163-7D61-4891-ABCF-5C13D9C418D0}"/>
          </ac:spMkLst>
        </pc:spChg>
        <pc:spChg chg="add del">
          <ac:chgData name="Firas Obeid" userId="S::firas@higheru.ai::4f66b2c6-56fa-4a7a-9173-625586b54c90" providerId="AD" clId="Web-{0DB8202E-70AA-4A10-BE72-DFF536CD43BB}" dt="2023-11-14T00:38:30.473" v="68"/>
          <ac:spMkLst>
            <pc:docMk/>
            <pc:sldMk cId="1870905385" sldId="261"/>
            <ac:spMk id="17" creationId="{5D61DBFA-1601-4D6C-AF8C-257D581BA9C5}"/>
          </ac:spMkLst>
        </pc:spChg>
        <pc:spChg chg="add del">
          <ac:chgData name="Firas Obeid" userId="S::firas@higheru.ai::4f66b2c6-56fa-4a7a-9173-625586b54c90" providerId="AD" clId="Web-{0DB8202E-70AA-4A10-BE72-DFF536CD43BB}" dt="2023-11-14T00:38:30.473" v="68"/>
          <ac:spMkLst>
            <pc:docMk/>
            <pc:sldMk cId="1870905385" sldId="261"/>
            <ac:spMk id="18" creationId="{16B067B1-F4E5-4FDF-813D-C9E872E80075}"/>
          </ac:spMkLst>
        </pc:spChg>
        <pc:spChg chg="add del">
          <ac:chgData name="Firas Obeid" userId="S::firas@higheru.ai::4f66b2c6-56fa-4a7a-9173-625586b54c90" providerId="AD" clId="Web-{0DB8202E-70AA-4A10-BE72-DFF536CD43BB}" dt="2023-11-14T00:38:30.473" v="68"/>
          <ac:spMkLst>
            <pc:docMk/>
            <pc:sldMk cId="1870905385" sldId="261"/>
            <ac:spMk id="19" creationId="{41E76188-5CDF-4279-90D1-82FF3E52374C}"/>
          </ac:spMkLst>
        </pc:spChg>
        <pc:spChg chg="add del">
          <ac:chgData name="Firas Obeid" userId="S::firas@higheru.ai::4f66b2c6-56fa-4a7a-9173-625586b54c90" providerId="AD" clId="Web-{0DB8202E-70AA-4A10-BE72-DFF536CD43BB}" dt="2023-11-14T00:38:30.473" v="68"/>
          <ac:spMkLst>
            <pc:docMk/>
            <pc:sldMk cId="1870905385" sldId="261"/>
            <ac:spMk id="20" creationId="{71511A72-95BD-471D-BEA0-874989E46A57}"/>
          </ac:spMkLst>
        </pc:spChg>
        <pc:spChg chg="add del">
          <ac:chgData name="Firas Obeid" userId="S::firas@higheru.ai::4f66b2c6-56fa-4a7a-9173-625586b54c90" providerId="AD" clId="Web-{0DB8202E-70AA-4A10-BE72-DFF536CD43BB}" dt="2023-11-14T00:40:16.413" v="93"/>
          <ac:spMkLst>
            <pc:docMk/>
            <pc:sldMk cId="1870905385" sldId="261"/>
            <ac:spMk id="22" creationId="{327D73B4-9F5C-4A64-A179-51B9500CB8B5}"/>
          </ac:spMkLst>
        </pc:spChg>
        <pc:spChg chg="add mod ord">
          <ac:chgData name="Firas Obeid" userId="S::firas@higheru.ai::4f66b2c6-56fa-4a7a-9173-625586b54c90" providerId="AD" clId="Web-{0DB8202E-70AA-4A10-BE72-DFF536CD43BB}" dt="2023-11-14T00:42:16.337" v="109" actId="20577"/>
          <ac:spMkLst>
            <pc:docMk/>
            <pc:sldMk cId="1870905385" sldId="261"/>
            <ac:spMk id="23" creationId="{F53E39A4-B8B2-5996-2A7E-9E49963EEDF4}"/>
          </ac:spMkLst>
        </pc:spChg>
        <pc:spChg chg="add del">
          <ac:chgData name="Firas Obeid" userId="S::firas@higheru.ai::4f66b2c6-56fa-4a7a-9173-625586b54c90" providerId="AD" clId="Web-{0DB8202E-70AA-4A10-BE72-DFF536CD43BB}" dt="2023-11-14T00:40:16.413" v="93"/>
          <ac:spMkLst>
            <pc:docMk/>
            <pc:sldMk cId="1870905385" sldId="261"/>
            <ac:spMk id="24" creationId="{C1F06963-6374-4B48-844F-071A9BAAAE02}"/>
          </ac:spMkLst>
        </pc:spChg>
        <pc:spChg chg="add del">
          <ac:chgData name="Firas Obeid" userId="S::firas@higheru.ai::4f66b2c6-56fa-4a7a-9173-625586b54c90" providerId="AD" clId="Web-{0DB8202E-70AA-4A10-BE72-DFF536CD43BB}" dt="2023-11-14T00:40:16.413" v="93"/>
          <ac:spMkLst>
            <pc:docMk/>
            <pc:sldMk cId="1870905385" sldId="261"/>
            <ac:spMk id="25" creationId="{6CB927A4-E432-4310-9CD5-E89FF5063179}"/>
          </ac:spMkLst>
        </pc:spChg>
        <pc:spChg chg="add del">
          <ac:chgData name="Firas Obeid" userId="S::firas@higheru.ai::4f66b2c6-56fa-4a7a-9173-625586b54c90" providerId="AD" clId="Web-{0DB8202E-70AA-4A10-BE72-DFF536CD43BB}" dt="2023-11-14T00:40:16.413" v="93"/>
          <ac:spMkLst>
            <pc:docMk/>
            <pc:sldMk cId="1870905385" sldId="261"/>
            <ac:spMk id="26" creationId="{1453BF6C-B012-48B7-B4E8-6D7AC7C27D02}"/>
          </ac:spMkLst>
        </pc:spChg>
        <pc:spChg chg="add del mod">
          <ac:chgData name="Firas Obeid" userId="S::firas@higheru.ai::4f66b2c6-56fa-4a7a-9173-625586b54c90" providerId="AD" clId="Web-{0DB8202E-70AA-4A10-BE72-DFF536CD43BB}" dt="2023-11-14T00:43:54.246" v="119"/>
          <ac:spMkLst>
            <pc:docMk/>
            <pc:sldMk cId="1870905385" sldId="261"/>
            <ac:spMk id="27" creationId="{02F4C4C7-DD6D-329F-3DE1-89F85D20EEBC}"/>
          </ac:spMkLst>
        </pc:spChg>
        <pc:spChg chg="add del">
          <ac:chgData name="Firas Obeid" userId="S::firas@higheru.ai::4f66b2c6-56fa-4a7a-9173-625586b54c90" providerId="AD" clId="Web-{0DB8202E-70AA-4A10-BE72-DFF536CD43BB}" dt="2023-11-14T00:40:16.413" v="93"/>
          <ac:spMkLst>
            <pc:docMk/>
            <pc:sldMk cId="1870905385" sldId="261"/>
            <ac:spMk id="28" creationId="{E3020543-B24B-4EC4-8FFC-8DD88EEA91A8}"/>
          </ac:spMkLst>
        </pc:spChg>
        <pc:spChg chg="add del">
          <ac:chgData name="Firas Obeid" userId="S::firas@higheru.ai::4f66b2c6-56fa-4a7a-9173-625586b54c90" providerId="AD" clId="Web-{0DB8202E-70AA-4A10-BE72-DFF536CD43BB}" dt="2023-11-14T00:40:16.397" v="92"/>
          <ac:spMkLst>
            <pc:docMk/>
            <pc:sldMk cId="1870905385" sldId="261"/>
            <ac:spMk id="33" creationId="{45CF0CC2-658D-4A87-9D2E-154B0ABE1BA0}"/>
          </ac:spMkLst>
        </pc:spChg>
        <pc:spChg chg="add del">
          <ac:chgData name="Firas Obeid" userId="S::firas@higheru.ai::4f66b2c6-56fa-4a7a-9173-625586b54c90" providerId="AD" clId="Web-{0DB8202E-70AA-4A10-BE72-DFF536CD43BB}" dt="2023-11-14T00:40:16.397" v="92"/>
          <ac:spMkLst>
            <pc:docMk/>
            <pc:sldMk cId="1870905385" sldId="261"/>
            <ac:spMk id="35" creationId="{796C2CE2-29C3-4EBD-A8BB-82C6CC06950D}"/>
          </ac:spMkLst>
        </pc:spChg>
        <pc:spChg chg="add del">
          <ac:chgData name="Firas Obeid" userId="S::firas@higheru.ai::4f66b2c6-56fa-4a7a-9173-625586b54c90" providerId="AD" clId="Web-{0DB8202E-70AA-4A10-BE72-DFF536CD43BB}" dt="2023-11-14T00:40:16.397" v="92"/>
          <ac:spMkLst>
            <pc:docMk/>
            <pc:sldMk cId="1870905385" sldId="261"/>
            <ac:spMk id="37" creationId="{6CB927A4-E432-4310-9CD5-E89FF5063179}"/>
          </ac:spMkLst>
        </pc:spChg>
        <pc:spChg chg="add del">
          <ac:chgData name="Firas Obeid" userId="S::firas@higheru.ai::4f66b2c6-56fa-4a7a-9173-625586b54c90" providerId="AD" clId="Web-{0DB8202E-70AA-4A10-BE72-DFF536CD43BB}" dt="2023-11-14T00:40:16.397" v="92"/>
          <ac:spMkLst>
            <pc:docMk/>
            <pc:sldMk cId="1870905385" sldId="261"/>
            <ac:spMk id="39" creationId="{E3020543-B24B-4EC4-8FFC-8DD88EEA91A8}"/>
          </ac:spMkLst>
        </pc:spChg>
        <pc:spChg chg="add del">
          <ac:chgData name="Firas Obeid" userId="S::firas@higheru.ai::4f66b2c6-56fa-4a7a-9173-625586b54c90" providerId="AD" clId="Web-{0DB8202E-70AA-4A10-BE72-DFF536CD43BB}" dt="2023-11-14T00:40:16.397" v="92"/>
          <ac:spMkLst>
            <pc:docMk/>
            <pc:sldMk cId="1870905385" sldId="261"/>
            <ac:spMk id="41" creationId="{1453BF6C-B012-48B7-B4E8-6D7AC7C27D02}"/>
          </ac:spMkLst>
        </pc:spChg>
        <pc:spChg chg="add">
          <ac:chgData name="Firas Obeid" userId="S::firas@higheru.ai::4f66b2c6-56fa-4a7a-9173-625586b54c90" providerId="AD" clId="Web-{0DB8202E-70AA-4A10-BE72-DFF536CD43BB}" dt="2023-11-14T00:40:16.413" v="93"/>
          <ac:spMkLst>
            <pc:docMk/>
            <pc:sldMk cId="1870905385" sldId="261"/>
            <ac:spMk id="45" creationId="{8D1AA55E-40D5-461B-A5A8-4AE8AAB71B08}"/>
          </ac:spMkLst>
        </pc:spChg>
        <pc:spChg chg="add">
          <ac:chgData name="Firas Obeid" userId="S::firas@higheru.ai::4f66b2c6-56fa-4a7a-9173-625586b54c90" providerId="AD" clId="Web-{0DB8202E-70AA-4A10-BE72-DFF536CD43BB}" dt="2023-11-14T00:40:16.413" v="93"/>
          <ac:spMkLst>
            <pc:docMk/>
            <pc:sldMk cId="1870905385" sldId="261"/>
            <ac:spMk id="47" creationId="{6CB927A4-E432-4310-9CD5-E89FF5063179}"/>
          </ac:spMkLst>
        </pc:spChg>
        <pc:spChg chg="add">
          <ac:chgData name="Firas Obeid" userId="S::firas@higheru.ai::4f66b2c6-56fa-4a7a-9173-625586b54c90" providerId="AD" clId="Web-{0DB8202E-70AA-4A10-BE72-DFF536CD43BB}" dt="2023-11-14T00:40:16.413" v="93"/>
          <ac:spMkLst>
            <pc:docMk/>
            <pc:sldMk cId="1870905385" sldId="261"/>
            <ac:spMk id="48" creationId="{E3020543-B24B-4EC4-8FFC-8DD88EEA91A8}"/>
          </ac:spMkLst>
        </pc:spChg>
        <pc:graphicFrameChg chg="add">
          <ac:chgData name="Firas Obeid" userId="S::firas@higheru.ai::4f66b2c6-56fa-4a7a-9173-625586b54c90" providerId="AD" clId="Web-{0DB8202E-70AA-4A10-BE72-DFF536CD43BB}" dt="2023-11-14T00:43:54.246" v="119"/>
          <ac:graphicFrameMkLst>
            <pc:docMk/>
            <pc:sldMk cId="1870905385" sldId="261"/>
            <ac:graphicFrameMk id="50" creationId="{3155B88F-FBEF-8FF7-8C7F-759C215AECBC}"/>
          </ac:graphicFrameMkLst>
        </pc:graphicFrameChg>
        <pc:picChg chg="add mod ord">
          <ac:chgData name="Firas Obeid" userId="S::firas@higheru.ai::4f66b2c6-56fa-4a7a-9173-625586b54c90" providerId="AD" clId="Web-{0DB8202E-70AA-4A10-BE72-DFF536CD43BB}" dt="2023-11-14T00:40:16.413" v="93"/>
          <ac:picMkLst>
            <pc:docMk/>
            <pc:sldMk cId="1870905385" sldId="261"/>
            <ac:picMk id="4" creationId="{D555B223-2E79-087C-3A36-7550C3DB66B3}"/>
          </ac:picMkLst>
        </pc:picChg>
        <pc:picChg chg="add">
          <ac:chgData name="Firas Obeid" userId="S::firas@higheru.ai::4f66b2c6-56fa-4a7a-9173-625586b54c90" providerId="AD" clId="Web-{0DB8202E-70AA-4A10-BE72-DFF536CD43BB}" dt="2023-11-14T04:50:51.804" v="200"/>
          <ac:picMkLst>
            <pc:docMk/>
            <pc:sldMk cId="1870905385" sldId="261"/>
            <ac:picMk id="41" creationId="{265AB78E-AE80-C814-882F-9B23B6B6F972}"/>
          </ac:picMkLst>
        </pc:picChg>
        <pc:cxnChg chg="add del">
          <ac:chgData name="Firas Obeid" userId="S::firas@higheru.ai::4f66b2c6-56fa-4a7a-9173-625586b54c90" providerId="AD" clId="Web-{0DB8202E-70AA-4A10-BE72-DFF536CD43BB}" dt="2023-11-14T00:38:30.473" v="68"/>
          <ac:cxnSpMkLst>
            <pc:docMk/>
            <pc:sldMk cId="1870905385" sldId="261"/>
            <ac:cxnSpMk id="9" creationId="{353C1207-D1C8-49E3-8837-E2B89D366FAE}"/>
          </ac:cxnSpMkLst>
        </pc:cxnChg>
        <pc:cxnChg chg="add del">
          <ac:chgData name="Firas Obeid" userId="S::firas@higheru.ai::4f66b2c6-56fa-4a7a-9173-625586b54c90" providerId="AD" clId="Web-{0DB8202E-70AA-4A10-BE72-DFF536CD43BB}" dt="2023-11-14T00:38:24.535" v="66"/>
          <ac:cxnSpMkLst>
            <pc:docMk/>
            <pc:sldMk cId="1870905385" sldId="261"/>
            <ac:cxnSpMk id="15" creationId="{C49DA8F6-BCC1-4447-B54C-57856834B94B}"/>
          </ac:cxnSpMkLst>
        </pc:cxnChg>
        <pc:cxnChg chg="add del">
          <ac:chgData name="Firas Obeid" userId="S::firas@higheru.ai::4f66b2c6-56fa-4a7a-9173-625586b54c90" providerId="AD" clId="Web-{0DB8202E-70AA-4A10-BE72-DFF536CD43BB}" dt="2023-11-14T00:40:16.413" v="93"/>
          <ac:cxnSpMkLst>
            <pc:docMk/>
            <pc:sldMk cId="1870905385" sldId="261"/>
            <ac:cxnSpMk id="21" creationId="{C49DA8F6-BCC1-4447-B54C-57856834B94B}"/>
          </ac:cxnSpMkLst>
        </pc:cxnChg>
        <pc:cxnChg chg="add del">
          <ac:chgData name="Firas Obeid" userId="S::firas@higheru.ai::4f66b2c6-56fa-4a7a-9173-625586b54c90" providerId="AD" clId="Web-{0DB8202E-70AA-4A10-BE72-DFF536CD43BB}" dt="2023-11-14T00:40:16.397" v="92"/>
          <ac:cxnSpMkLst>
            <pc:docMk/>
            <pc:sldMk cId="1870905385" sldId="261"/>
            <ac:cxnSpMk id="43" creationId="{BF76EB78-6E9D-49A9-ADC5-7BCCD6F1FD48}"/>
          </ac:cxnSpMkLst>
        </pc:cxnChg>
        <pc:cxnChg chg="add">
          <ac:chgData name="Firas Obeid" userId="S::firas@higheru.ai::4f66b2c6-56fa-4a7a-9173-625586b54c90" providerId="AD" clId="Web-{0DB8202E-70AA-4A10-BE72-DFF536CD43BB}" dt="2023-11-14T00:40:16.413" v="93"/>
          <ac:cxnSpMkLst>
            <pc:docMk/>
            <pc:sldMk cId="1870905385" sldId="261"/>
            <ac:cxnSpMk id="46" creationId="{7EB498BD-8089-4626-91EA-4978EBEF535E}"/>
          </ac:cxnSpMkLst>
        </pc:cxnChg>
      </pc:sldChg>
      <pc:sldChg chg="add del">
        <pc:chgData name="Firas Obeid" userId="S::firas@higheru.ai::4f66b2c6-56fa-4a7a-9173-625586b54c90" providerId="AD" clId="Web-{0DB8202E-70AA-4A10-BE72-DFF536CD43BB}" dt="2023-11-14T00:37:46.425" v="60"/>
        <pc:sldMkLst>
          <pc:docMk/>
          <pc:sldMk cId="3383004071" sldId="262"/>
        </pc:sldMkLst>
      </pc:sldChg>
      <pc:sldChg chg="addSp delSp modSp new mod setBg">
        <pc:chgData name="Firas Obeid" userId="S::firas@higheru.ai::4f66b2c6-56fa-4a7a-9173-625586b54c90" providerId="AD" clId="Web-{0DB8202E-70AA-4A10-BE72-DFF536CD43BB}" dt="2023-11-14T04:55:09.827" v="225"/>
        <pc:sldMkLst>
          <pc:docMk/>
          <pc:sldMk cId="3852713210" sldId="262"/>
        </pc:sldMkLst>
        <pc:spChg chg="mod">
          <ac:chgData name="Firas Obeid" userId="S::firas@higheru.ai::4f66b2c6-56fa-4a7a-9173-625586b54c90" providerId="AD" clId="Web-{0DB8202E-70AA-4A10-BE72-DFF536CD43BB}" dt="2023-11-14T04:55:09.827" v="225"/>
          <ac:spMkLst>
            <pc:docMk/>
            <pc:sldMk cId="3852713210" sldId="262"/>
            <ac:spMk id="2" creationId="{F787F821-B58E-4100-99BE-74986E4FDA16}"/>
          </ac:spMkLst>
        </pc:spChg>
        <pc:spChg chg="add del mod">
          <ac:chgData name="Firas Obeid" userId="S::firas@higheru.ai::4f66b2c6-56fa-4a7a-9173-625586b54c90" providerId="AD" clId="Web-{0DB8202E-70AA-4A10-BE72-DFF536CD43BB}" dt="2023-11-14T04:52:38.681" v="215"/>
          <ac:spMkLst>
            <pc:docMk/>
            <pc:sldMk cId="3852713210" sldId="262"/>
            <ac:spMk id="3" creationId="{3B98FCC9-9202-134E-21BC-B49751DC27A5}"/>
          </ac:spMkLst>
        </pc:spChg>
        <pc:spChg chg="add del mod">
          <ac:chgData name="Firas Obeid" userId="S::firas@higheru.ai::4f66b2c6-56fa-4a7a-9173-625586b54c90" providerId="AD" clId="Web-{0DB8202E-70AA-4A10-BE72-DFF536CD43BB}" dt="2023-11-14T04:52:38.681" v="215"/>
          <ac:spMkLst>
            <pc:docMk/>
            <pc:sldMk cId="3852713210" sldId="262"/>
            <ac:spMk id="4" creationId="{B611AEB9-09E1-068B-DADE-7801389CAD34}"/>
          </ac:spMkLst>
        </pc:spChg>
        <pc:spChg chg="add del mod">
          <ac:chgData name="Firas Obeid" userId="S::firas@higheru.ai::4f66b2c6-56fa-4a7a-9173-625586b54c90" providerId="AD" clId="Web-{0DB8202E-70AA-4A10-BE72-DFF536CD43BB}" dt="2023-11-14T04:55:09.827" v="225"/>
          <ac:spMkLst>
            <pc:docMk/>
            <pc:sldMk cId="3852713210" sldId="262"/>
            <ac:spMk id="7" creationId="{EAB22B28-E0C7-8DB3-4D10-68AD3B4AEE23}"/>
          </ac:spMkLst>
        </pc:spChg>
        <pc:spChg chg="add del">
          <ac:chgData name="Firas Obeid" userId="S::firas@higheru.ai::4f66b2c6-56fa-4a7a-9173-625586b54c90" providerId="AD" clId="Web-{0DB8202E-70AA-4A10-BE72-DFF536CD43BB}" dt="2023-11-14T04:52:36.119" v="212"/>
          <ac:spMkLst>
            <pc:docMk/>
            <pc:sldMk cId="3852713210" sldId="262"/>
            <ac:spMk id="9" creationId="{327D73B4-9F5C-4A64-A179-51B9500CB8B5}"/>
          </ac:spMkLst>
        </pc:spChg>
        <pc:spChg chg="add del">
          <ac:chgData name="Firas Obeid" userId="S::firas@higheru.ai::4f66b2c6-56fa-4a7a-9173-625586b54c90" providerId="AD" clId="Web-{0DB8202E-70AA-4A10-BE72-DFF536CD43BB}" dt="2023-11-14T04:52:19.743" v="208"/>
          <ac:spMkLst>
            <pc:docMk/>
            <pc:sldMk cId="3852713210" sldId="262"/>
            <ac:spMk id="10" creationId="{7EE0A6B3-EB7E-45AA-ADB6-138489E0CD75}"/>
          </ac:spMkLst>
        </pc:spChg>
        <pc:spChg chg="add del">
          <ac:chgData name="Firas Obeid" userId="S::firas@higheru.ai::4f66b2c6-56fa-4a7a-9173-625586b54c90" providerId="AD" clId="Web-{0DB8202E-70AA-4A10-BE72-DFF536CD43BB}" dt="2023-11-14T04:52:36.119" v="212"/>
          <ac:spMkLst>
            <pc:docMk/>
            <pc:sldMk cId="3852713210" sldId="262"/>
            <ac:spMk id="11" creationId="{C1F06963-6374-4B48-844F-071A9BAAAE02}"/>
          </ac:spMkLst>
        </pc:spChg>
        <pc:spChg chg="add del">
          <ac:chgData name="Firas Obeid" userId="S::firas@higheru.ai::4f66b2c6-56fa-4a7a-9173-625586b54c90" providerId="AD" clId="Web-{0DB8202E-70AA-4A10-BE72-DFF536CD43BB}" dt="2023-11-14T04:52:19.743" v="208"/>
          <ac:spMkLst>
            <pc:docMk/>
            <pc:sldMk cId="3852713210" sldId="262"/>
            <ac:spMk id="12" creationId="{0C0EA1AB-DC8C-4976-9474-9313A673D4E9}"/>
          </ac:spMkLst>
        </pc:spChg>
        <pc:spChg chg="add del">
          <ac:chgData name="Firas Obeid" userId="S::firas@higheru.ai::4f66b2c6-56fa-4a7a-9173-625586b54c90" providerId="AD" clId="Web-{0DB8202E-70AA-4A10-BE72-DFF536CD43BB}" dt="2023-11-14T04:52:36.119" v="212"/>
          <ac:spMkLst>
            <pc:docMk/>
            <pc:sldMk cId="3852713210" sldId="262"/>
            <ac:spMk id="13" creationId="{6CB927A4-E432-4310-9CD5-E89FF5063179}"/>
          </ac:spMkLst>
        </pc:spChg>
        <pc:spChg chg="add del">
          <ac:chgData name="Firas Obeid" userId="S::firas@higheru.ai::4f66b2c6-56fa-4a7a-9173-625586b54c90" providerId="AD" clId="Web-{0DB8202E-70AA-4A10-BE72-DFF536CD43BB}" dt="2023-11-14T04:52:19.743" v="208"/>
          <ac:spMkLst>
            <pc:docMk/>
            <pc:sldMk cId="3852713210" sldId="262"/>
            <ac:spMk id="14" creationId="{6CB927A4-E432-4310-9CD5-E89FF5063179}"/>
          </ac:spMkLst>
        </pc:spChg>
        <pc:spChg chg="add del">
          <ac:chgData name="Firas Obeid" userId="S::firas@higheru.ai::4f66b2c6-56fa-4a7a-9173-625586b54c90" providerId="AD" clId="Web-{0DB8202E-70AA-4A10-BE72-DFF536CD43BB}" dt="2023-11-14T04:52:36.119" v="212"/>
          <ac:spMkLst>
            <pc:docMk/>
            <pc:sldMk cId="3852713210" sldId="262"/>
            <ac:spMk id="15" creationId="{1453BF6C-B012-48B7-B4E8-6D7AC7C27D02}"/>
          </ac:spMkLst>
        </pc:spChg>
        <pc:spChg chg="add del">
          <ac:chgData name="Firas Obeid" userId="S::firas@higheru.ai::4f66b2c6-56fa-4a7a-9173-625586b54c90" providerId="AD" clId="Web-{0DB8202E-70AA-4A10-BE72-DFF536CD43BB}" dt="2023-11-14T04:52:19.743" v="208"/>
          <ac:spMkLst>
            <pc:docMk/>
            <pc:sldMk cId="3852713210" sldId="262"/>
            <ac:spMk id="16" creationId="{E3020543-B24B-4EC4-8FFC-8DD88EEA91A8}"/>
          </ac:spMkLst>
        </pc:spChg>
        <pc:spChg chg="add del">
          <ac:chgData name="Firas Obeid" userId="S::firas@higheru.ai::4f66b2c6-56fa-4a7a-9173-625586b54c90" providerId="AD" clId="Web-{0DB8202E-70AA-4A10-BE72-DFF536CD43BB}" dt="2023-11-14T04:52:36.119" v="212"/>
          <ac:spMkLst>
            <pc:docMk/>
            <pc:sldMk cId="3852713210" sldId="262"/>
            <ac:spMk id="17" creationId="{E3020543-B24B-4EC4-8FFC-8DD88EEA91A8}"/>
          </ac:spMkLst>
        </pc:spChg>
        <pc:spChg chg="add del">
          <ac:chgData name="Firas Obeid" userId="S::firas@higheru.ai::4f66b2c6-56fa-4a7a-9173-625586b54c90" providerId="AD" clId="Web-{0DB8202E-70AA-4A10-BE72-DFF536CD43BB}" dt="2023-11-14T04:52:19.743" v="208"/>
          <ac:spMkLst>
            <pc:docMk/>
            <pc:sldMk cId="3852713210" sldId="262"/>
            <ac:spMk id="18" creationId="{1453BF6C-B012-48B7-B4E8-6D7AC7C27D02}"/>
          </ac:spMkLst>
        </pc:spChg>
        <pc:spChg chg="add del">
          <ac:chgData name="Firas Obeid" userId="S::firas@higheru.ai::4f66b2c6-56fa-4a7a-9173-625586b54c90" providerId="AD" clId="Web-{0DB8202E-70AA-4A10-BE72-DFF536CD43BB}" dt="2023-11-14T04:52:32.603" v="210"/>
          <ac:spMkLst>
            <pc:docMk/>
            <pc:sldMk cId="3852713210" sldId="262"/>
            <ac:spMk id="22" creationId="{2FD33B50-DCFC-4FC8-86E6-220C10042223}"/>
          </ac:spMkLst>
        </pc:spChg>
        <pc:spChg chg="add del">
          <ac:chgData name="Firas Obeid" userId="S::firas@higheru.ai::4f66b2c6-56fa-4a7a-9173-625586b54c90" providerId="AD" clId="Web-{0DB8202E-70AA-4A10-BE72-DFF536CD43BB}" dt="2023-11-14T04:52:32.603" v="210"/>
          <ac:spMkLst>
            <pc:docMk/>
            <pc:sldMk cId="3852713210" sldId="262"/>
            <ac:spMk id="23" creationId="{B0C822EA-49C6-4B57-89F4-2F6A54365C59}"/>
          </ac:spMkLst>
        </pc:spChg>
        <pc:spChg chg="add del">
          <ac:chgData name="Firas Obeid" userId="S::firas@higheru.ai::4f66b2c6-56fa-4a7a-9173-625586b54c90" providerId="AD" clId="Web-{0DB8202E-70AA-4A10-BE72-DFF536CD43BB}" dt="2023-11-14T04:52:32.603" v="210"/>
          <ac:spMkLst>
            <pc:docMk/>
            <pc:sldMk cId="3852713210" sldId="262"/>
            <ac:spMk id="25" creationId="{6CB927A4-E432-4310-9CD5-E89FF5063179}"/>
          </ac:spMkLst>
        </pc:spChg>
        <pc:spChg chg="add del">
          <ac:chgData name="Firas Obeid" userId="S::firas@higheru.ai::4f66b2c6-56fa-4a7a-9173-625586b54c90" providerId="AD" clId="Web-{0DB8202E-70AA-4A10-BE72-DFF536CD43BB}" dt="2023-11-14T04:52:32.603" v="210"/>
          <ac:spMkLst>
            <pc:docMk/>
            <pc:sldMk cId="3852713210" sldId="262"/>
            <ac:spMk id="26" creationId="{E3020543-B24B-4EC4-8FFC-8DD88EEA91A8}"/>
          </ac:spMkLst>
        </pc:spChg>
        <pc:spChg chg="add del">
          <ac:chgData name="Firas Obeid" userId="S::firas@higheru.ai::4f66b2c6-56fa-4a7a-9173-625586b54c90" providerId="AD" clId="Web-{0DB8202E-70AA-4A10-BE72-DFF536CD43BB}" dt="2023-11-14T04:52:32.603" v="210"/>
          <ac:spMkLst>
            <pc:docMk/>
            <pc:sldMk cId="3852713210" sldId="262"/>
            <ac:spMk id="27" creationId="{1453BF6C-B012-48B7-B4E8-6D7AC7C27D02}"/>
          </ac:spMkLst>
        </pc:spChg>
        <pc:spChg chg="add del">
          <ac:chgData name="Firas Obeid" userId="S::firas@higheru.ai::4f66b2c6-56fa-4a7a-9173-625586b54c90" providerId="AD" clId="Web-{0DB8202E-70AA-4A10-BE72-DFF536CD43BB}" dt="2023-11-14T04:52:38.650" v="214"/>
          <ac:spMkLst>
            <pc:docMk/>
            <pc:sldMk cId="3852713210" sldId="262"/>
            <ac:spMk id="29" creationId="{9A3F5928-D955-456A-97B5-AA390B8CE9D5}"/>
          </ac:spMkLst>
        </pc:spChg>
        <pc:spChg chg="add del">
          <ac:chgData name="Firas Obeid" userId="S::firas@higheru.ai::4f66b2c6-56fa-4a7a-9173-625586b54c90" providerId="AD" clId="Web-{0DB8202E-70AA-4A10-BE72-DFF536CD43BB}" dt="2023-11-14T04:52:38.650" v="214"/>
          <ac:spMkLst>
            <pc:docMk/>
            <pc:sldMk cId="3852713210" sldId="262"/>
            <ac:spMk id="31" creationId="{C5CB530E-515E-412C-9DF1-5F8FFBD6F383}"/>
          </ac:spMkLst>
        </pc:spChg>
        <pc:spChg chg="add del">
          <ac:chgData name="Firas Obeid" userId="S::firas@higheru.ai::4f66b2c6-56fa-4a7a-9173-625586b54c90" providerId="AD" clId="Web-{0DB8202E-70AA-4A10-BE72-DFF536CD43BB}" dt="2023-11-14T04:52:38.650" v="214"/>
          <ac:spMkLst>
            <pc:docMk/>
            <pc:sldMk cId="3852713210" sldId="262"/>
            <ac:spMk id="32" creationId="{712D4376-A578-4FF1-94FC-245E7A6A489F}"/>
          </ac:spMkLst>
        </pc:spChg>
        <pc:spChg chg="add del">
          <ac:chgData name="Firas Obeid" userId="S::firas@higheru.ai::4f66b2c6-56fa-4a7a-9173-625586b54c90" providerId="AD" clId="Web-{0DB8202E-70AA-4A10-BE72-DFF536CD43BB}" dt="2023-11-14T04:52:38.650" v="214"/>
          <ac:spMkLst>
            <pc:docMk/>
            <pc:sldMk cId="3852713210" sldId="262"/>
            <ac:spMk id="33" creationId="{AEA7509D-F04F-40CB-A0B3-EEF16499CC9F}"/>
          </ac:spMkLst>
        </pc:spChg>
        <pc:spChg chg="add del">
          <ac:chgData name="Firas Obeid" userId="S::firas@higheru.ai::4f66b2c6-56fa-4a7a-9173-625586b54c90" providerId="AD" clId="Web-{0DB8202E-70AA-4A10-BE72-DFF536CD43BB}" dt="2023-11-14T04:52:38.650" v="214"/>
          <ac:spMkLst>
            <pc:docMk/>
            <pc:sldMk cId="3852713210" sldId="262"/>
            <ac:spMk id="34" creationId="{B611AEB9-09E1-068B-DADE-7801389CAD34}"/>
          </ac:spMkLst>
        </pc:spChg>
        <pc:spChg chg="add del">
          <ac:chgData name="Firas Obeid" userId="S::firas@higheru.ai::4f66b2c6-56fa-4a7a-9173-625586b54c90" providerId="AD" clId="Web-{0DB8202E-70AA-4A10-BE72-DFF536CD43BB}" dt="2023-11-14T04:55:09.827" v="225"/>
          <ac:spMkLst>
            <pc:docMk/>
            <pc:sldMk cId="3852713210" sldId="262"/>
            <ac:spMk id="36" creationId="{7EE0A6B3-EB7E-45AA-ADB6-138489E0CD75}"/>
          </ac:spMkLst>
        </pc:spChg>
        <pc:spChg chg="add del">
          <ac:chgData name="Firas Obeid" userId="S::firas@higheru.ai::4f66b2c6-56fa-4a7a-9173-625586b54c90" providerId="AD" clId="Web-{0DB8202E-70AA-4A10-BE72-DFF536CD43BB}" dt="2023-11-14T04:55:09.827" v="225"/>
          <ac:spMkLst>
            <pc:docMk/>
            <pc:sldMk cId="3852713210" sldId="262"/>
            <ac:spMk id="37" creationId="{0C0EA1AB-DC8C-4976-9474-9313A673D4E9}"/>
          </ac:spMkLst>
        </pc:spChg>
        <pc:spChg chg="add del">
          <ac:chgData name="Firas Obeid" userId="S::firas@higheru.ai::4f66b2c6-56fa-4a7a-9173-625586b54c90" providerId="AD" clId="Web-{0DB8202E-70AA-4A10-BE72-DFF536CD43BB}" dt="2023-11-14T04:55:09.827" v="225"/>
          <ac:spMkLst>
            <pc:docMk/>
            <pc:sldMk cId="3852713210" sldId="262"/>
            <ac:spMk id="39" creationId="{6CB927A4-E432-4310-9CD5-E89FF5063179}"/>
          </ac:spMkLst>
        </pc:spChg>
        <pc:spChg chg="add del">
          <ac:chgData name="Firas Obeid" userId="S::firas@higheru.ai::4f66b2c6-56fa-4a7a-9173-625586b54c90" providerId="AD" clId="Web-{0DB8202E-70AA-4A10-BE72-DFF536CD43BB}" dt="2023-11-14T04:55:09.827" v="225"/>
          <ac:spMkLst>
            <pc:docMk/>
            <pc:sldMk cId="3852713210" sldId="262"/>
            <ac:spMk id="40" creationId="{E3020543-B24B-4EC4-8FFC-8DD88EEA91A8}"/>
          </ac:spMkLst>
        </pc:spChg>
        <pc:spChg chg="add del">
          <ac:chgData name="Firas Obeid" userId="S::firas@higheru.ai::4f66b2c6-56fa-4a7a-9173-625586b54c90" providerId="AD" clId="Web-{0DB8202E-70AA-4A10-BE72-DFF536CD43BB}" dt="2023-11-14T04:55:09.827" v="225"/>
          <ac:spMkLst>
            <pc:docMk/>
            <pc:sldMk cId="3852713210" sldId="262"/>
            <ac:spMk id="41" creationId="{1453BF6C-B012-48B7-B4E8-6D7AC7C27D02}"/>
          </ac:spMkLst>
        </pc:spChg>
        <pc:spChg chg="add mod">
          <ac:chgData name="Firas Obeid" userId="S::firas@higheru.ai::4f66b2c6-56fa-4a7a-9173-625586b54c90" providerId="AD" clId="Web-{0DB8202E-70AA-4A10-BE72-DFF536CD43BB}" dt="2023-11-14T04:55:09.811" v="224"/>
          <ac:spMkLst>
            <pc:docMk/>
            <pc:sldMk cId="3852713210" sldId="262"/>
            <ac:spMk id="43" creationId="{3B98FCC9-9202-134E-21BC-B49751DC27A5}"/>
          </ac:spMkLst>
        </pc:spChg>
        <pc:spChg chg="add del">
          <ac:chgData name="Firas Obeid" userId="S::firas@higheru.ai::4f66b2c6-56fa-4a7a-9173-625586b54c90" providerId="AD" clId="Web-{0DB8202E-70AA-4A10-BE72-DFF536CD43BB}" dt="2023-11-14T04:55:09.811" v="224"/>
          <ac:spMkLst>
            <pc:docMk/>
            <pc:sldMk cId="3852713210" sldId="262"/>
            <ac:spMk id="48" creationId="{8D1AA55E-40D5-461B-A5A8-4AE8AAB71B08}"/>
          </ac:spMkLst>
        </pc:spChg>
        <pc:spChg chg="add del">
          <ac:chgData name="Firas Obeid" userId="S::firas@higheru.ai::4f66b2c6-56fa-4a7a-9173-625586b54c90" providerId="AD" clId="Web-{0DB8202E-70AA-4A10-BE72-DFF536CD43BB}" dt="2023-11-14T04:55:09.811" v="224"/>
          <ac:spMkLst>
            <pc:docMk/>
            <pc:sldMk cId="3852713210" sldId="262"/>
            <ac:spMk id="52" creationId="{6CB927A4-E432-4310-9CD5-E89FF5063179}"/>
          </ac:spMkLst>
        </pc:spChg>
        <pc:spChg chg="add del">
          <ac:chgData name="Firas Obeid" userId="S::firas@higheru.ai::4f66b2c6-56fa-4a7a-9173-625586b54c90" providerId="AD" clId="Web-{0DB8202E-70AA-4A10-BE72-DFF536CD43BB}" dt="2023-11-14T04:55:09.811" v="224"/>
          <ac:spMkLst>
            <pc:docMk/>
            <pc:sldMk cId="3852713210" sldId="262"/>
            <ac:spMk id="54" creationId="{E3020543-B24B-4EC4-8FFC-8DD88EEA91A8}"/>
          </ac:spMkLst>
        </pc:spChg>
        <pc:spChg chg="add">
          <ac:chgData name="Firas Obeid" userId="S::firas@higheru.ai::4f66b2c6-56fa-4a7a-9173-625586b54c90" providerId="AD" clId="Web-{0DB8202E-70AA-4A10-BE72-DFF536CD43BB}" dt="2023-11-14T04:55:09.827" v="225"/>
          <ac:spMkLst>
            <pc:docMk/>
            <pc:sldMk cId="3852713210" sldId="262"/>
            <ac:spMk id="56" creationId="{1453BF6C-B012-48B7-B4E8-6D7AC7C27D02}"/>
          </ac:spMkLst>
        </pc:spChg>
        <pc:spChg chg="add">
          <ac:chgData name="Firas Obeid" userId="S::firas@higheru.ai::4f66b2c6-56fa-4a7a-9173-625586b54c90" providerId="AD" clId="Web-{0DB8202E-70AA-4A10-BE72-DFF536CD43BB}" dt="2023-11-14T04:55:09.827" v="225"/>
          <ac:spMkLst>
            <pc:docMk/>
            <pc:sldMk cId="3852713210" sldId="262"/>
            <ac:spMk id="57" creationId="{7EE0A6B3-EB7E-45AA-ADB6-138489E0CD75}"/>
          </ac:spMkLst>
        </pc:spChg>
        <pc:spChg chg="add">
          <ac:chgData name="Firas Obeid" userId="S::firas@higheru.ai::4f66b2c6-56fa-4a7a-9173-625586b54c90" providerId="AD" clId="Web-{0DB8202E-70AA-4A10-BE72-DFF536CD43BB}" dt="2023-11-14T04:55:09.827" v="225"/>
          <ac:spMkLst>
            <pc:docMk/>
            <pc:sldMk cId="3852713210" sldId="262"/>
            <ac:spMk id="59" creationId="{0C0EA1AB-DC8C-4976-9474-9313A673D4E9}"/>
          </ac:spMkLst>
        </pc:spChg>
        <pc:spChg chg="add">
          <ac:chgData name="Firas Obeid" userId="S::firas@higheru.ai::4f66b2c6-56fa-4a7a-9173-625586b54c90" providerId="AD" clId="Web-{0DB8202E-70AA-4A10-BE72-DFF536CD43BB}" dt="2023-11-14T04:55:09.827" v="225"/>
          <ac:spMkLst>
            <pc:docMk/>
            <pc:sldMk cId="3852713210" sldId="262"/>
            <ac:spMk id="60" creationId="{6CB927A4-E432-4310-9CD5-E89FF5063179}"/>
          </ac:spMkLst>
        </pc:spChg>
        <pc:spChg chg="add">
          <ac:chgData name="Firas Obeid" userId="S::firas@higheru.ai::4f66b2c6-56fa-4a7a-9173-625586b54c90" providerId="AD" clId="Web-{0DB8202E-70AA-4A10-BE72-DFF536CD43BB}" dt="2023-11-14T04:55:09.827" v="225"/>
          <ac:spMkLst>
            <pc:docMk/>
            <pc:sldMk cId="3852713210" sldId="262"/>
            <ac:spMk id="61" creationId="{E3020543-B24B-4EC4-8FFC-8DD88EEA91A8}"/>
          </ac:spMkLst>
        </pc:spChg>
        <pc:picChg chg="add del">
          <ac:chgData name="Firas Obeid" userId="S::firas@higheru.ai::4f66b2c6-56fa-4a7a-9173-625586b54c90" providerId="AD" clId="Web-{0DB8202E-70AA-4A10-BE72-DFF536CD43BB}" dt="2023-11-14T04:52:19.743" v="208"/>
          <ac:picMkLst>
            <pc:docMk/>
            <pc:sldMk cId="3852713210" sldId="262"/>
            <ac:picMk id="6" creationId="{FE3CD36E-FA18-FCA2-B24F-4575E76D608A}"/>
          </ac:picMkLst>
        </pc:picChg>
        <pc:picChg chg="add del">
          <ac:chgData name="Firas Obeid" userId="S::firas@higheru.ai::4f66b2c6-56fa-4a7a-9173-625586b54c90" providerId="AD" clId="Web-{0DB8202E-70AA-4A10-BE72-DFF536CD43BB}" dt="2023-11-14T04:52:32.603" v="210"/>
          <ac:picMkLst>
            <pc:docMk/>
            <pc:sldMk cId="3852713210" sldId="262"/>
            <ac:picMk id="24" creationId="{C6730408-7F17-D361-78A0-4703509E35E8}"/>
          </ac:picMkLst>
        </pc:picChg>
        <pc:picChg chg="add mod ord">
          <ac:chgData name="Firas Obeid" userId="S::firas@higheru.ai::4f66b2c6-56fa-4a7a-9173-625586b54c90" providerId="AD" clId="Web-{0DB8202E-70AA-4A10-BE72-DFF536CD43BB}" dt="2023-11-14T04:55:09.827" v="225"/>
          <ac:picMkLst>
            <pc:docMk/>
            <pc:sldMk cId="3852713210" sldId="262"/>
            <ac:picMk id="38" creationId="{FE3CD36E-FA18-FCA2-B24F-4575E76D608A}"/>
          </ac:picMkLst>
        </pc:picChg>
        <pc:cxnChg chg="add del">
          <ac:chgData name="Firas Obeid" userId="S::firas@higheru.ai::4f66b2c6-56fa-4a7a-9173-625586b54c90" providerId="AD" clId="Web-{0DB8202E-70AA-4A10-BE72-DFF536CD43BB}" dt="2023-11-14T04:52:36.119" v="212"/>
          <ac:cxnSpMkLst>
            <pc:docMk/>
            <pc:sldMk cId="3852713210" sldId="262"/>
            <ac:cxnSpMk id="19" creationId="{C49DA8F6-BCC1-4447-B54C-57856834B94B}"/>
          </ac:cxnSpMkLst>
        </pc:cxnChg>
        <pc:cxnChg chg="add del">
          <ac:chgData name="Firas Obeid" userId="S::firas@higheru.ai::4f66b2c6-56fa-4a7a-9173-625586b54c90" providerId="AD" clId="Web-{0DB8202E-70AA-4A10-BE72-DFF536CD43BB}" dt="2023-11-14T04:52:19.743" v="208"/>
          <ac:cxnSpMkLst>
            <pc:docMk/>
            <pc:sldMk cId="3852713210" sldId="262"/>
            <ac:cxnSpMk id="20" creationId="{C49DA8F6-BCC1-4447-B54C-57856834B94B}"/>
          </ac:cxnSpMkLst>
        </pc:cxnChg>
        <pc:cxnChg chg="add del">
          <ac:chgData name="Firas Obeid" userId="S::firas@higheru.ai::4f66b2c6-56fa-4a7a-9173-625586b54c90" providerId="AD" clId="Web-{0DB8202E-70AA-4A10-BE72-DFF536CD43BB}" dt="2023-11-14T04:52:38.650" v="214"/>
          <ac:cxnSpMkLst>
            <pc:docMk/>
            <pc:sldMk cId="3852713210" sldId="262"/>
            <ac:cxnSpMk id="21" creationId="{D1B787A8-0D67-4B7E-9B48-86BD906AB6B5}"/>
          </ac:cxnSpMkLst>
        </pc:cxnChg>
        <pc:cxnChg chg="add del">
          <ac:chgData name="Firas Obeid" userId="S::firas@higheru.ai::4f66b2c6-56fa-4a7a-9173-625586b54c90" providerId="AD" clId="Web-{0DB8202E-70AA-4A10-BE72-DFF536CD43BB}" dt="2023-11-14T04:52:32.603" v="210"/>
          <ac:cxnSpMkLst>
            <pc:docMk/>
            <pc:sldMk cId="3852713210" sldId="262"/>
            <ac:cxnSpMk id="28" creationId="{C27ECE09-20A7-4AE8-973B-F66776C1113E}"/>
          </ac:cxnSpMkLst>
        </pc:cxnChg>
        <pc:cxnChg chg="add del">
          <ac:chgData name="Firas Obeid" userId="S::firas@higheru.ai::4f66b2c6-56fa-4a7a-9173-625586b54c90" providerId="AD" clId="Web-{0DB8202E-70AA-4A10-BE72-DFF536CD43BB}" dt="2023-11-14T04:52:38.650" v="214"/>
          <ac:cxnSpMkLst>
            <pc:docMk/>
            <pc:sldMk cId="3852713210" sldId="262"/>
            <ac:cxnSpMk id="30" creationId="{56020367-4FD5-4596-8E10-C5F095CD8DBF}"/>
          </ac:cxnSpMkLst>
        </pc:cxnChg>
        <pc:cxnChg chg="add del">
          <ac:chgData name="Firas Obeid" userId="S::firas@higheru.ai::4f66b2c6-56fa-4a7a-9173-625586b54c90" providerId="AD" clId="Web-{0DB8202E-70AA-4A10-BE72-DFF536CD43BB}" dt="2023-11-14T04:55:09.827" v="225"/>
          <ac:cxnSpMkLst>
            <pc:docMk/>
            <pc:sldMk cId="3852713210" sldId="262"/>
            <ac:cxnSpMk id="42" creationId="{C49DA8F6-BCC1-4447-B54C-57856834B94B}"/>
          </ac:cxnSpMkLst>
        </pc:cxnChg>
        <pc:cxnChg chg="add del">
          <ac:chgData name="Firas Obeid" userId="S::firas@higheru.ai::4f66b2c6-56fa-4a7a-9173-625586b54c90" providerId="AD" clId="Web-{0DB8202E-70AA-4A10-BE72-DFF536CD43BB}" dt="2023-11-14T04:55:09.811" v="224"/>
          <ac:cxnSpMkLst>
            <pc:docMk/>
            <pc:sldMk cId="3852713210" sldId="262"/>
            <ac:cxnSpMk id="50" creationId="{7EB498BD-8089-4626-91EA-4978EBEF535E}"/>
          </ac:cxnSpMkLst>
        </pc:cxnChg>
        <pc:cxnChg chg="add">
          <ac:chgData name="Firas Obeid" userId="S::firas@higheru.ai::4f66b2c6-56fa-4a7a-9173-625586b54c90" providerId="AD" clId="Web-{0DB8202E-70AA-4A10-BE72-DFF536CD43BB}" dt="2023-11-14T04:55:09.827" v="225"/>
          <ac:cxnSpMkLst>
            <pc:docMk/>
            <pc:sldMk cId="3852713210" sldId="262"/>
            <ac:cxnSpMk id="58" creationId="{C49DA8F6-BCC1-4447-B54C-57856834B94B}"/>
          </ac:cxnSpMkLst>
        </pc:cxnChg>
      </pc:sldChg>
      <pc:sldChg chg="addSp delSp modSp new mod ord setBg">
        <pc:chgData name="Firas Obeid" userId="S::firas@higheru.ai::4f66b2c6-56fa-4a7a-9173-625586b54c90" providerId="AD" clId="Web-{0DB8202E-70AA-4A10-BE72-DFF536CD43BB}" dt="2023-11-14T04:59:48.774" v="269"/>
        <pc:sldMkLst>
          <pc:docMk/>
          <pc:sldMk cId="396882050" sldId="263"/>
        </pc:sldMkLst>
        <pc:spChg chg="mod">
          <ac:chgData name="Firas Obeid" userId="S::firas@higheru.ai::4f66b2c6-56fa-4a7a-9173-625586b54c90" providerId="AD" clId="Web-{0DB8202E-70AA-4A10-BE72-DFF536CD43BB}" dt="2023-11-14T04:59:48.774" v="269"/>
          <ac:spMkLst>
            <pc:docMk/>
            <pc:sldMk cId="396882050" sldId="263"/>
            <ac:spMk id="2" creationId="{8F90EBCC-C559-D462-AFDF-DB8D3C9108D0}"/>
          </ac:spMkLst>
        </pc:spChg>
        <pc:spChg chg="add del">
          <ac:chgData name="Firas Obeid" userId="S::firas@higheru.ai::4f66b2c6-56fa-4a7a-9173-625586b54c90" providerId="AD" clId="Web-{0DB8202E-70AA-4A10-BE72-DFF536CD43BB}" dt="2023-11-14T04:59:48.774" v="269"/>
          <ac:spMkLst>
            <pc:docMk/>
            <pc:sldMk cId="396882050" sldId="263"/>
            <ac:spMk id="3" creationId="{3778BB9F-7A4A-3A36-C7E7-C92919196031}"/>
          </ac:spMkLst>
        </pc:spChg>
        <pc:spChg chg="add del">
          <ac:chgData name="Firas Obeid" userId="S::firas@higheru.ai::4f66b2c6-56fa-4a7a-9173-625586b54c90" providerId="AD" clId="Web-{0DB8202E-70AA-4A10-BE72-DFF536CD43BB}" dt="2023-11-14T04:59:48.711" v="268"/>
          <ac:spMkLst>
            <pc:docMk/>
            <pc:sldMk cId="396882050" sldId="263"/>
            <ac:spMk id="8" creationId="{D9A7F3BF-8763-4074-AD77-92790AF314D1}"/>
          </ac:spMkLst>
        </pc:spChg>
        <pc:spChg chg="add del">
          <ac:chgData name="Firas Obeid" userId="S::firas@higheru.ai::4f66b2c6-56fa-4a7a-9173-625586b54c90" providerId="AD" clId="Web-{0DB8202E-70AA-4A10-BE72-DFF536CD43BB}" dt="2023-11-14T04:59:48.711" v="268"/>
          <ac:spMkLst>
            <pc:docMk/>
            <pc:sldMk cId="396882050" sldId="263"/>
            <ac:spMk id="10" creationId="{6CB927A4-E432-4310-9CD5-E89FF5063179}"/>
          </ac:spMkLst>
        </pc:spChg>
        <pc:spChg chg="add del">
          <ac:chgData name="Firas Obeid" userId="S::firas@higheru.ai::4f66b2c6-56fa-4a7a-9173-625586b54c90" providerId="AD" clId="Web-{0DB8202E-70AA-4A10-BE72-DFF536CD43BB}" dt="2023-11-14T04:59:34.836" v="264"/>
          <ac:spMkLst>
            <pc:docMk/>
            <pc:sldMk cId="396882050" sldId="263"/>
            <ac:spMk id="11" creationId="{64680660-7E23-4F0F-A679-BF913E9454FB}"/>
          </ac:spMkLst>
        </pc:spChg>
        <pc:spChg chg="add del">
          <ac:chgData name="Firas Obeid" userId="S::firas@higheru.ai::4f66b2c6-56fa-4a7a-9173-625586b54c90" providerId="AD" clId="Web-{0DB8202E-70AA-4A10-BE72-DFF536CD43BB}" dt="2023-11-14T04:59:48.711" v="268"/>
          <ac:spMkLst>
            <pc:docMk/>
            <pc:sldMk cId="396882050" sldId="263"/>
            <ac:spMk id="12" creationId="{E3020543-B24B-4EC4-8FFC-8DD88EEA91A8}"/>
          </ac:spMkLst>
        </pc:spChg>
        <pc:spChg chg="add del">
          <ac:chgData name="Firas Obeid" userId="S::firas@higheru.ai::4f66b2c6-56fa-4a7a-9173-625586b54c90" providerId="AD" clId="Web-{0DB8202E-70AA-4A10-BE72-DFF536CD43BB}" dt="2023-11-14T04:59:34.836" v="264"/>
          <ac:spMkLst>
            <pc:docMk/>
            <pc:sldMk cId="396882050" sldId="263"/>
            <ac:spMk id="13" creationId="{1A3C89F8-0D2F-47FF-B903-151248265F47}"/>
          </ac:spMkLst>
        </pc:spChg>
        <pc:spChg chg="add del">
          <ac:chgData name="Firas Obeid" userId="S::firas@higheru.ai::4f66b2c6-56fa-4a7a-9173-625586b54c90" providerId="AD" clId="Web-{0DB8202E-70AA-4A10-BE72-DFF536CD43BB}" dt="2023-11-14T04:59:48.711" v="268"/>
          <ac:spMkLst>
            <pc:docMk/>
            <pc:sldMk cId="396882050" sldId="263"/>
            <ac:spMk id="14" creationId="{1453BF6C-B012-48B7-B4E8-6D7AC7C27D02}"/>
          </ac:spMkLst>
        </pc:spChg>
        <pc:spChg chg="add del">
          <ac:chgData name="Firas Obeid" userId="S::firas@higheru.ai::4f66b2c6-56fa-4a7a-9173-625586b54c90" providerId="AD" clId="Web-{0DB8202E-70AA-4A10-BE72-DFF536CD43BB}" dt="2023-11-14T04:59:34.836" v="264"/>
          <ac:spMkLst>
            <pc:docMk/>
            <pc:sldMk cId="396882050" sldId="263"/>
            <ac:spMk id="15" creationId="{C5CB530E-515E-412C-9DF1-5F8FFBD6F383}"/>
          </ac:spMkLst>
        </pc:spChg>
        <pc:spChg chg="add del">
          <ac:chgData name="Firas Obeid" userId="S::firas@higheru.ai::4f66b2c6-56fa-4a7a-9173-625586b54c90" providerId="AD" clId="Web-{0DB8202E-70AA-4A10-BE72-DFF536CD43BB}" dt="2023-11-14T04:59:34.836" v="264"/>
          <ac:spMkLst>
            <pc:docMk/>
            <pc:sldMk cId="396882050" sldId="263"/>
            <ac:spMk id="17" creationId="{712D4376-A578-4FF1-94FC-245E7A6A489F}"/>
          </ac:spMkLst>
        </pc:spChg>
        <pc:spChg chg="add del">
          <ac:chgData name="Firas Obeid" userId="S::firas@higheru.ai::4f66b2c6-56fa-4a7a-9173-625586b54c90" providerId="AD" clId="Web-{0DB8202E-70AA-4A10-BE72-DFF536CD43BB}" dt="2023-11-14T04:59:34.836" v="264"/>
          <ac:spMkLst>
            <pc:docMk/>
            <pc:sldMk cId="396882050" sldId="263"/>
            <ac:spMk id="19" creationId="{AEA7509D-F04F-40CB-A0B3-EEF16499CC9F}"/>
          </ac:spMkLst>
        </pc:spChg>
        <pc:spChg chg="add del">
          <ac:chgData name="Firas Obeid" userId="S::firas@higheru.ai::4f66b2c6-56fa-4a7a-9173-625586b54c90" providerId="AD" clId="Web-{0DB8202E-70AA-4A10-BE72-DFF536CD43BB}" dt="2023-11-14T04:59:34.836" v="264"/>
          <ac:spMkLst>
            <pc:docMk/>
            <pc:sldMk cId="396882050" sldId="263"/>
            <ac:spMk id="23" creationId="{508BEF50-7B1E-49A4-BC19-5F4F1D755E64}"/>
          </ac:spMkLst>
        </pc:spChg>
        <pc:spChg chg="add del">
          <ac:chgData name="Firas Obeid" userId="S::firas@higheru.ai::4f66b2c6-56fa-4a7a-9173-625586b54c90" providerId="AD" clId="Web-{0DB8202E-70AA-4A10-BE72-DFF536CD43BB}" dt="2023-11-14T04:59:34.836" v="264"/>
          <ac:spMkLst>
            <pc:docMk/>
            <pc:sldMk cId="396882050" sldId="263"/>
            <ac:spMk id="25" creationId="{3FBAD350-5664-4811-A208-657FB882D350}"/>
          </ac:spMkLst>
        </pc:spChg>
        <pc:spChg chg="add del">
          <ac:chgData name="Firas Obeid" userId="S::firas@higheru.ai::4f66b2c6-56fa-4a7a-9173-625586b54c90" providerId="AD" clId="Web-{0DB8202E-70AA-4A10-BE72-DFF536CD43BB}" dt="2023-11-14T04:59:34.836" v="264"/>
          <ac:spMkLst>
            <pc:docMk/>
            <pc:sldMk cId="396882050" sldId="263"/>
            <ac:spMk id="27" creationId="{C39ADB8F-D187-49D7-BDCF-C1B6DC727068}"/>
          </ac:spMkLst>
        </pc:spChg>
        <pc:spChg chg="add del">
          <ac:chgData name="Firas Obeid" userId="S::firas@higheru.ai::4f66b2c6-56fa-4a7a-9173-625586b54c90" providerId="AD" clId="Web-{0DB8202E-70AA-4A10-BE72-DFF536CD43BB}" dt="2023-11-14T04:59:43.008" v="266"/>
          <ac:spMkLst>
            <pc:docMk/>
            <pc:sldMk cId="396882050" sldId="263"/>
            <ac:spMk id="29" creationId="{7EE0A6B3-EB7E-45AA-ADB6-138489E0CD75}"/>
          </ac:spMkLst>
        </pc:spChg>
        <pc:spChg chg="add del">
          <ac:chgData name="Firas Obeid" userId="S::firas@higheru.ai::4f66b2c6-56fa-4a7a-9173-625586b54c90" providerId="AD" clId="Web-{0DB8202E-70AA-4A10-BE72-DFF536CD43BB}" dt="2023-11-14T04:59:43.008" v="266"/>
          <ac:spMkLst>
            <pc:docMk/>
            <pc:sldMk cId="396882050" sldId="263"/>
            <ac:spMk id="30" creationId="{0C0EA1AB-DC8C-4976-9474-9313A673D4E9}"/>
          </ac:spMkLst>
        </pc:spChg>
        <pc:spChg chg="add del">
          <ac:chgData name="Firas Obeid" userId="S::firas@higheru.ai::4f66b2c6-56fa-4a7a-9173-625586b54c90" providerId="AD" clId="Web-{0DB8202E-70AA-4A10-BE72-DFF536CD43BB}" dt="2023-11-14T04:59:43.008" v="266"/>
          <ac:spMkLst>
            <pc:docMk/>
            <pc:sldMk cId="396882050" sldId="263"/>
            <ac:spMk id="32" creationId="{6CB927A4-E432-4310-9CD5-E89FF5063179}"/>
          </ac:spMkLst>
        </pc:spChg>
        <pc:spChg chg="add del">
          <ac:chgData name="Firas Obeid" userId="S::firas@higheru.ai::4f66b2c6-56fa-4a7a-9173-625586b54c90" providerId="AD" clId="Web-{0DB8202E-70AA-4A10-BE72-DFF536CD43BB}" dt="2023-11-14T04:59:43.008" v="266"/>
          <ac:spMkLst>
            <pc:docMk/>
            <pc:sldMk cId="396882050" sldId="263"/>
            <ac:spMk id="33" creationId="{E3020543-B24B-4EC4-8FFC-8DD88EEA91A8}"/>
          </ac:spMkLst>
        </pc:spChg>
        <pc:spChg chg="add del">
          <ac:chgData name="Firas Obeid" userId="S::firas@higheru.ai::4f66b2c6-56fa-4a7a-9173-625586b54c90" providerId="AD" clId="Web-{0DB8202E-70AA-4A10-BE72-DFF536CD43BB}" dt="2023-11-14T04:59:43.008" v="266"/>
          <ac:spMkLst>
            <pc:docMk/>
            <pc:sldMk cId="396882050" sldId="263"/>
            <ac:spMk id="34" creationId="{1453BF6C-B012-48B7-B4E8-6D7AC7C27D02}"/>
          </ac:spMkLst>
        </pc:spChg>
        <pc:spChg chg="add del">
          <ac:chgData name="Firas Obeid" userId="S::firas@higheru.ai::4f66b2c6-56fa-4a7a-9173-625586b54c90" providerId="AD" clId="Web-{0DB8202E-70AA-4A10-BE72-DFF536CD43BB}" dt="2023-11-14T04:59:43.008" v="266"/>
          <ac:spMkLst>
            <pc:docMk/>
            <pc:sldMk cId="396882050" sldId="263"/>
            <ac:spMk id="36" creationId="{3778BB9F-7A4A-3A36-C7E7-C92919196031}"/>
          </ac:spMkLst>
        </pc:spChg>
        <pc:spChg chg="add del">
          <ac:chgData name="Firas Obeid" userId="S::firas@higheru.ai::4f66b2c6-56fa-4a7a-9173-625586b54c90" providerId="AD" clId="Web-{0DB8202E-70AA-4A10-BE72-DFF536CD43BB}" dt="2023-11-14T04:59:48.711" v="268"/>
          <ac:spMkLst>
            <pc:docMk/>
            <pc:sldMk cId="396882050" sldId="263"/>
            <ac:spMk id="38" creationId="{3778BB9F-7A4A-3A36-C7E7-C92919196031}"/>
          </ac:spMkLst>
        </pc:spChg>
        <pc:spChg chg="add">
          <ac:chgData name="Firas Obeid" userId="S::firas@higheru.ai::4f66b2c6-56fa-4a7a-9173-625586b54c90" providerId="AD" clId="Web-{0DB8202E-70AA-4A10-BE72-DFF536CD43BB}" dt="2023-11-14T04:59:48.774" v="269"/>
          <ac:spMkLst>
            <pc:docMk/>
            <pc:sldMk cId="396882050" sldId="263"/>
            <ac:spMk id="40" creationId="{7EE0A6B3-EB7E-45AA-ADB6-138489E0CD75}"/>
          </ac:spMkLst>
        </pc:spChg>
        <pc:spChg chg="add">
          <ac:chgData name="Firas Obeid" userId="S::firas@higheru.ai::4f66b2c6-56fa-4a7a-9173-625586b54c90" providerId="AD" clId="Web-{0DB8202E-70AA-4A10-BE72-DFF536CD43BB}" dt="2023-11-14T04:59:48.774" v="269"/>
          <ac:spMkLst>
            <pc:docMk/>
            <pc:sldMk cId="396882050" sldId="263"/>
            <ac:spMk id="41" creationId="{0C0EA1AB-DC8C-4976-9474-9313A673D4E9}"/>
          </ac:spMkLst>
        </pc:spChg>
        <pc:spChg chg="add">
          <ac:chgData name="Firas Obeid" userId="S::firas@higheru.ai::4f66b2c6-56fa-4a7a-9173-625586b54c90" providerId="AD" clId="Web-{0DB8202E-70AA-4A10-BE72-DFF536CD43BB}" dt="2023-11-14T04:59:48.774" v="269"/>
          <ac:spMkLst>
            <pc:docMk/>
            <pc:sldMk cId="396882050" sldId="263"/>
            <ac:spMk id="43" creationId="{6CB927A4-E432-4310-9CD5-E89FF5063179}"/>
          </ac:spMkLst>
        </pc:spChg>
        <pc:spChg chg="add">
          <ac:chgData name="Firas Obeid" userId="S::firas@higheru.ai::4f66b2c6-56fa-4a7a-9173-625586b54c90" providerId="AD" clId="Web-{0DB8202E-70AA-4A10-BE72-DFF536CD43BB}" dt="2023-11-14T04:59:48.774" v="269"/>
          <ac:spMkLst>
            <pc:docMk/>
            <pc:sldMk cId="396882050" sldId="263"/>
            <ac:spMk id="44" creationId="{E3020543-B24B-4EC4-8FFC-8DD88EEA91A8}"/>
          </ac:spMkLst>
        </pc:spChg>
        <pc:spChg chg="add">
          <ac:chgData name="Firas Obeid" userId="S::firas@higheru.ai::4f66b2c6-56fa-4a7a-9173-625586b54c90" providerId="AD" clId="Web-{0DB8202E-70AA-4A10-BE72-DFF536CD43BB}" dt="2023-11-14T04:59:48.774" v="269"/>
          <ac:spMkLst>
            <pc:docMk/>
            <pc:sldMk cId="396882050" sldId="263"/>
            <ac:spMk id="45" creationId="{1453BF6C-B012-48B7-B4E8-6D7AC7C27D02}"/>
          </ac:spMkLst>
        </pc:spChg>
        <pc:spChg chg="add">
          <ac:chgData name="Firas Obeid" userId="S::firas@higheru.ai::4f66b2c6-56fa-4a7a-9173-625586b54c90" providerId="AD" clId="Web-{0DB8202E-70AA-4A10-BE72-DFF536CD43BB}" dt="2023-11-14T04:59:48.774" v="269"/>
          <ac:spMkLst>
            <pc:docMk/>
            <pc:sldMk cId="396882050" sldId="263"/>
            <ac:spMk id="47" creationId="{3778BB9F-7A4A-3A36-C7E7-C92919196031}"/>
          </ac:spMkLst>
        </pc:spChg>
        <pc:picChg chg="add del">
          <ac:chgData name="Firas Obeid" userId="S::firas@higheru.ai::4f66b2c6-56fa-4a7a-9173-625586b54c90" providerId="AD" clId="Web-{0DB8202E-70AA-4A10-BE72-DFF536CD43BB}" dt="2023-11-14T04:59:34.836" v="264"/>
          <ac:picMkLst>
            <pc:docMk/>
            <pc:sldMk cId="396882050" sldId="263"/>
            <ac:picMk id="5" creationId="{409EF9F0-9C26-EBC7-A414-9DD8DCC16AB4}"/>
          </ac:picMkLst>
        </pc:picChg>
        <pc:picChg chg="add del">
          <ac:chgData name="Firas Obeid" userId="S::firas@higheru.ai::4f66b2c6-56fa-4a7a-9173-625586b54c90" providerId="AD" clId="Web-{0DB8202E-70AA-4A10-BE72-DFF536CD43BB}" dt="2023-11-14T04:59:43.008" v="266"/>
          <ac:picMkLst>
            <pc:docMk/>
            <pc:sldMk cId="396882050" sldId="263"/>
            <ac:picMk id="31" creationId="{3497065C-8D95-D3D8-E88C-A16976D4F028}"/>
          </ac:picMkLst>
        </pc:picChg>
        <pc:picChg chg="add">
          <ac:chgData name="Firas Obeid" userId="S::firas@higheru.ai::4f66b2c6-56fa-4a7a-9173-625586b54c90" providerId="AD" clId="Web-{0DB8202E-70AA-4A10-BE72-DFF536CD43BB}" dt="2023-11-14T04:59:48.774" v="269"/>
          <ac:picMkLst>
            <pc:docMk/>
            <pc:sldMk cId="396882050" sldId="263"/>
            <ac:picMk id="42" creationId="{3497065C-8D95-D3D8-E88C-A16976D4F028}"/>
          </ac:picMkLst>
        </pc:picChg>
        <pc:cxnChg chg="add del">
          <ac:chgData name="Firas Obeid" userId="S::firas@higheru.ai::4f66b2c6-56fa-4a7a-9173-625586b54c90" providerId="AD" clId="Web-{0DB8202E-70AA-4A10-BE72-DFF536CD43BB}" dt="2023-11-14T04:59:34.836" v="264"/>
          <ac:cxnSpMkLst>
            <pc:docMk/>
            <pc:sldMk cId="396882050" sldId="263"/>
            <ac:cxnSpMk id="9" creationId="{D1B787A8-0D67-4B7E-9B48-86BD906AB6B5}"/>
          </ac:cxnSpMkLst>
        </pc:cxnChg>
        <pc:cxnChg chg="add del">
          <ac:chgData name="Firas Obeid" userId="S::firas@higheru.ai::4f66b2c6-56fa-4a7a-9173-625586b54c90" providerId="AD" clId="Web-{0DB8202E-70AA-4A10-BE72-DFF536CD43BB}" dt="2023-11-14T04:59:48.711" v="268"/>
          <ac:cxnSpMkLst>
            <pc:docMk/>
            <pc:sldMk cId="396882050" sldId="263"/>
            <ac:cxnSpMk id="16" creationId="{C49DA8F6-BCC1-4447-B54C-57856834B94B}"/>
          </ac:cxnSpMkLst>
        </pc:cxnChg>
        <pc:cxnChg chg="add del">
          <ac:chgData name="Firas Obeid" userId="S::firas@higheru.ai::4f66b2c6-56fa-4a7a-9173-625586b54c90" providerId="AD" clId="Web-{0DB8202E-70AA-4A10-BE72-DFF536CD43BB}" dt="2023-11-14T04:59:34.836" v="264"/>
          <ac:cxnSpMkLst>
            <pc:docMk/>
            <pc:sldMk cId="396882050" sldId="263"/>
            <ac:cxnSpMk id="21" creationId="{56020367-4FD5-4596-8E10-C5F095CD8DBF}"/>
          </ac:cxnSpMkLst>
        </pc:cxnChg>
        <pc:cxnChg chg="add del">
          <ac:chgData name="Firas Obeid" userId="S::firas@higheru.ai::4f66b2c6-56fa-4a7a-9173-625586b54c90" providerId="AD" clId="Web-{0DB8202E-70AA-4A10-BE72-DFF536CD43BB}" dt="2023-11-14T04:59:43.008" v="266"/>
          <ac:cxnSpMkLst>
            <pc:docMk/>
            <pc:sldMk cId="396882050" sldId="263"/>
            <ac:cxnSpMk id="35" creationId="{C49DA8F6-BCC1-4447-B54C-57856834B94B}"/>
          </ac:cxnSpMkLst>
        </pc:cxnChg>
        <pc:cxnChg chg="add">
          <ac:chgData name="Firas Obeid" userId="S::firas@higheru.ai::4f66b2c6-56fa-4a7a-9173-625586b54c90" providerId="AD" clId="Web-{0DB8202E-70AA-4A10-BE72-DFF536CD43BB}" dt="2023-11-14T04:59:48.774" v="269"/>
          <ac:cxnSpMkLst>
            <pc:docMk/>
            <pc:sldMk cId="396882050" sldId="263"/>
            <ac:cxnSpMk id="46" creationId="{C49DA8F6-BCC1-4447-B54C-57856834B94B}"/>
          </ac:cxnSpMkLst>
        </pc:cxnChg>
      </pc:sldChg>
      <pc:sldChg chg="new">
        <pc:chgData name="Firas Obeid" userId="S::firas@higheru.ai::4f66b2c6-56fa-4a7a-9173-625586b54c90" providerId="AD" clId="Web-{0DB8202E-70AA-4A10-BE72-DFF536CD43BB}" dt="2023-11-14T04:58:28.271" v="243"/>
        <pc:sldMkLst>
          <pc:docMk/>
          <pc:sldMk cId="2312695886" sldId="264"/>
        </pc:sldMkLst>
      </pc:sldChg>
      <pc:sldMasterChg chg="mod setBg modSldLayout">
        <pc:chgData name="Firas Obeid" userId="S::firas@higheru.ai::4f66b2c6-56fa-4a7a-9173-625586b54c90" providerId="AD" clId="Web-{0DB8202E-70AA-4A10-BE72-DFF536CD43BB}" dt="2023-11-14T00:30:02.767" v="49"/>
        <pc:sldMasterMkLst>
          <pc:docMk/>
          <pc:sldMasterMk cId="2769287138" sldId="2147483711"/>
        </pc:sldMasterMkLst>
        <pc:sldLayoutChg chg="mod">
          <pc:chgData name="Firas Obeid" userId="S::firas@higheru.ai::4f66b2c6-56fa-4a7a-9173-625586b54c90" providerId="AD" clId="Web-{0DB8202E-70AA-4A10-BE72-DFF536CD43BB}" dt="2023-11-14T00:30:02.767" v="49"/>
          <pc:sldLayoutMkLst>
            <pc:docMk/>
            <pc:sldMasterMk cId="2769287138" sldId="2147483711"/>
            <pc:sldLayoutMk cId="3781591362" sldId="2147483700"/>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3630029239" sldId="2147483701"/>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3754138481" sldId="2147483702"/>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3896598095" sldId="2147483703"/>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2415595040" sldId="2147483704"/>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1953472649" sldId="2147483705"/>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3113375069" sldId="2147483706"/>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2165370855" sldId="2147483707"/>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2903332810" sldId="2147483708"/>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2540032959" sldId="2147483709"/>
          </pc:sldLayoutMkLst>
        </pc:sldLayoutChg>
        <pc:sldLayoutChg chg="mod">
          <pc:chgData name="Firas Obeid" userId="S::firas@higheru.ai::4f66b2c6-56fa-4a7a-9173-625586b54c90" providerId="AD" clId="Web-{0DB8202E-70AA-4A10-BE72-DFF536CD43BB}" dt="2023-11-14T00:30:02.767" v="49"/>
          <pc:sldLayoutMkLst>
            <pc:docMk/>
            <pc:sldMasterMk cId="2769287138" sldId="2147483711"/>
            <pc:sldLayoutMk cId="1447330418" sldId="2147483710"/>
          </pc:sldLayoutMkLst>
        </pc:sldLayoutChg>
      </pc:sldMasterChg>
    </pc:docChg>
  </pc:docChgLst>
  <pc:docChgLst>
    <pc:chgData name="Firas Obeid" userId="4f66b2c6-56fa-4a7a-9173-625586b54c90" providerId="ADAL" clId="{EAFB986B-1D5B-4A17-91E5-9CF1352D0A09}"/>
    <pc:docChg chg="undo custSel modSld">
      <pc:chgData name="Firas Obeid" userId="4f66b2c6-56fa-4a7a-9173-625586b54c90" providerId="ADAL" clId="{EAFB986B-1D5B-4A17-91E5-9CF1352D0A09}" dt="2023-11-14T14:29:43.456" v="24" actId="1076"/>
      <pc:docMkLst>
        <pc:docMk/>
      </pc:docMkLst>
      <pc:sldChg chg="addSp modSp mod modTransition modAnim">
        <pc:chgData name="Firas Obeid" userId="4f66b2c6-56fa-4a7a-9173-625586b54c90" providerId="ADAL" clId="{EAFB986B-1D5B-4A17-91E5-9CF1352D0A09}" dt="2023-11-14T14:29:43.456" v="24" actId="1076"/>
        <pc:sldMkLst>
          <pc:docMk/>
          <pc:sldMk cId="2537250998" sldId="256"/>
        </pc:sldMkLst>
        <pc:spChg chg="mod">
          <ac:chgData name="Firas Obeid" userId="4f66b2c6-56fa-4a7a-9173-625586b54c90" providerId="ADAL" clId="{EAFB986B-1D5B-4A17-91E5-9CF1352D0A09}" dt="2023-11-14T14:29:43.456" v="24" actId="1076"/>
          <ac:spMkLst>
            <pc:docMk/>
            <pc:sldMk cId="2537250998" sldId="256"/>
            <ac:spMk id="2" creationId="{70F52D27-937F-3CEB-614E-973F29A7092E}"/>
          </ac:spMkLst>
        </pc:spChg>
        <pc:spChg chg="mod">
          <ac:chgData name="Firas Obeid" userId="4f66b2c6-56fa-4a7a-9173-625586b54c90" providerId="ADAL" clId="{EAFB986B-1D5B-4A17-91E5-9CF1352D0A09}" dt="2023-11-14T14:28:16.969" v="13" actId="20577"/>
          <ac:spMkLst>
            <pc:docMk/>
            <pc:sldMk cId="2537250998" sldId="256"/>
            <ac:spMk id="3" creationId="{1370D7E1-4C7F-472F-744D-F04873525C3C}"/>
          </ac:spMkLst>
        </pc:spChg>
        <pc:picChg chg="add mod">
          <ac:chgData name="Firas Obeid" userId="4f66b2c6-56fa-4a7a-9173-625586b54c90" providerId="ADAL" clId="{EAFB986B-1D5B-4A17-91E5-9CF1352D0A09}" dt="2023-11-14T14:28:19.626" v="15"/>
          <ac:picMkLst>
            <pc:docMk/>
            <pc:sldMk cId="2537250998" sldId="256"/>
            <ac:picMk id="11" creationId="{2731DFCF-F5B2-3AFC-8930-76774591B286}"/>
          </ac:picMkLst>
        </pc:picChg>
      </pc:sldChg>
      <pc:sldChg chg="addSp delSp modSp mod delAnim">
        <pc:chgData name="Firas Obeid" userId="4f66b2c6-56fa-4a7a-9173-625586b54c90" providerId="ADAL" clId="{EAFB986B-1D5B-4A17-91E5-9CF1352D0A09}" dt="2023-11-14T14:24:43.374" v="1" actId="478"/>
        <pc:sldMkLst>
          <pc:docMk/>
          <pc:sldMk cId="1870905385" sldId="261"/>
        </pc:sldMkLst>
        <pc:picChg chg="add del mod">
          <ac:chgData name="Firas Obeid" userId="4f66b2c6-56fa-4a7a-9173-625586b54c90" providerId="ADAL" clId="{EAFB986B-1D5B-4A17-91E5-9CF1352D0A09}" dt="2023-11-14T14:24:43.374" v="1" actId="478"/>
          <ac:picMkLst>
            <pc:docMk/>
            <pc:sldMk cId="1870905385" sldId="261"/>
            <ac:picMk id="8" creationId="{6FDD27F1-4CD8-3C99-4ABD-FD6EA6A47648}"/>
          </ac:picMkLst>
        </pc:picChg>
      </pc:sldChg>
    </pc:docChg>
  </pc:docChgLst>
  <pc:docChgLst>
    <pc:chgData name="Firas Obeid" userId="S::firas@higheru.ai::4f66b2c6-56fa-4a7a-9173-625586b54c90" providerId="AD" clId="Web-{2FFF91AE-2826-4C4D-B7CC-ACCB287DDBAC}"/>
    <pc:docChg chg="modSld">
      <pc:chgData name="Firas Obeid" userId="S::firas@higheru.ai::4f66b2c6-56fa-4a7a-9173-625586b54c90" providerId="AD" clId="Web-{2FFF91AE-2826-4C4D-B7CC-ACCB287DDBAC}" dt="2023-11-13T15:24:54.039" v="13" actId="1076"/>
      <pc:docMkLst>
        <pc:docMk/>
      </pc:docMkLst>
      <pc:sldChg chg="addSp delSp modSp">
        <pc:chgData name="Firas Obeid" userId="S::firas@higheru.ai::4f66b2c6-56fa-4a7a-9173-625586b54c90" providerId="AD" clId="Web-{2FFF91AE-2826-4C4D-B7CC-ACCB287DDBAC}" dt="2023-11-13T15:24:54.039" v="13" actId="1076"/>
        <pc:sldMkLst>
          <pc:docMk/>
          <pc:sldMk cId="2537250998" sldId="256"/>
        </pc:sldMkLst>
        <pc:spChg chg="add mod">
          <ac:chgData name="Firas Obeid" userId="S::firas@higheru.ai::4f66b2c6-56fa-4a7a-9173-625586b54c90" providerId="AD" clId="Web-{2FFF91AE-2826-4C4D-B7CC-ACCB287DDBAC}" dt="2023-11-13T15:24:54.039" v="13" actId="1076"/>
          <ac:spMkLst>
            <pc:docMk/>
            <pc:sldMk cId="2537250998" sldId="256"/>
            <ac:spMk id="7" creationId="{4B483BED-1F1C-86F7-2BD3-A419D084CE54}"/>
          </ac:spMkLst>
        </pc:spChg>
        <pc:picChg chg="add mod">
          <ac:chgData name="Firas Obeid" userId="S::firas@higheru.ai::4f66b2c6-56fa-4a7a-9173-625586b54c90" providerId="AD" clId="Web-{2FFF91AE-2826-4C4D-B7CC-ACCB287DDBAC}" dt="2023-11-13T15:23:13.222" v="1" actId="1076"/>
          <ac:picMkLst>
            <pc:docMk/>
            <pc:sldMk cId="2537250998" sldId="256"/>
            <ac:picMk id="4" creationId="{FF3BE868-A39D-0940-AE2B-A0343D38C2DD}"/>
          </ac:picMkLst>
        </pc:picChg>
        <pc:picChg chg="add del mod">
          <ac:chgData name="Firas Obeid" userId="S::firas@higheru.ai::4f66b2c6-56fa-4a7a-9173-625586b54c90" providerId="AD" clId="Web-{2FFF91AE-2826-4C4D-B7CC-ACCB287DDBAC}" dt="2023-11-13T15:23:54.724" v="9"/>
          <ac:picMkLst>
            <pc:docMk/>
            <pc:sldMk cId="2537250998" sldId="256"/>
            <ac:picMk id="5" creationId="{34673622-9D00-37BD-6EFB-CBB4975FFCA3}"/>
          </ac:picMkLst>
        </pc:picChg>
        <pc:picChg chg="add mod">
          <ac:chgData name="Firas Obeid" userId="S::firas@higheru.ai::4f66b2c6-56fa-4a7a-9173-625586b54c90" providerId="AD" clId="Web-{2FFF91AE-2826-4C4D-B7CC-ACCB287DDBAC}" dt="2023-11-13T15:24:11.522" v="10"/>
          <ac:picMkLst>
            <pc:docMk/>
            <pc:sldMk cId="2537250998" sldId="256"/>
            <ac:picMk id="6" creationId="{C90EB679-FC02-A2DE-5BE3-F34E7777D8E3}"/>
          </ac:picMkLst>
        </pc:picChg>
      </pc:sldChg>
    </pc:docChg>
  </pc:docChgLst>
  <pc:docChgLst>
    <pc:chgData name="Firas Obeid" userId="S::firas@higheru.ai::4f66b2c6-56fa-4a7a-9173-625586b54c90" providerId="AD" clId="Web-{7A230D01-E5DD-4E27-99E5-DB38DBD994A1}"/>
    <pc:docChg chg="addSld modSld">
      <pc:chgData name="Firas Obeid" userId="S::firas@higheru.ai::4f66b2c6-56fa-4a7a-9173-625586b54c90" providerId="AD" clId="Web-{7A230D01-E5DD-4E27-99E5-DB38DBD994A1}" dt="2023-11-12T20:54:14.273" v="17" actId="20577"/>
      <pc:docMkLst>
        <pc:docMk/>
      </pc:docMkLst>
      <pc:sldChg chg="addSp delSp modSp new mod setBg">
        <pc:chgData name="Firas Obeid" userId="S::firas@higheru.ai::4f66b2c6-56fa-4a7a-9173-625586b54c90" providerId="AD" clId="Web-{7A230D01-E5DD-4E27-99E5-DB38DBD994A1}" dt="2023-11-12T20:54:14.273" v="17" actId="20577"/>
        <pc:sldMkLst>
          <pc:docMk/>
          <pc:sldMk cId="3646482788" sldId="260"/>
        </pc:sldMkLst>
        <pc:spChg chg="mod">
          <ac:chgData name="Firas Obeid" userId="S::firas@higheru.ai::4f66b2c6-56fa-4a7a-9173-625586b54c90" providerId="AD" clId="Web-{7A230D01-E5DD-4E27-99E5-DB38DBD994A1}" dt="2023-11-12T20:53:45.205" v="13"/>
          <ac:spMkLst>
            <pc:docMk/>
            <pc:sldMk cId="3646482788" sldId="260"/>
            <ac:spMk id="2" creationId="{8529F297-2882-AC54-AFE4-A2F23882EFE2}"/>
          </ac:spMkLst>
        </pc:spChg>
        <pc:spChg chg="add del mod">
          <ac:chgData name="Firas Obeid" userId="S::firas@higheru.ai::4f66b2c6-56fa-4a7a-9173-625586b54c90" providerId="AD" clId="Web-{7A230D01-E5DD-4E27-99E5-DB38DBD994A1}" dt="2023-11-12T20:53:45.268" v="14"/>
          <ac:spMkLst>
            <pc:docMk/>
            <pc:sldMk cId="3646482788" sldId="260"/>
            <ac:spMk id="3" creationId="{4FD9160E-16EE-D98F-65AD-1AA626D39B11}"/>
          </ac:spMkLst>
        </pc:spChg>
        <pc:spChg chg="add del mod">
          <ac:chgData name="Firas Obeid" userId="S::firas@higheru.ai::4f66b2c6-56fa-4a7a-9173-625586b54c90" providerId="AD" clId="Web-{7A230D01-E5DD-4E27-99E5-DB38DBD994A1}" dt="2023-11-12T20:53:34.611" v="10"/>
          <ac:spMkLst>
            <pc:docMk/>
            <pc:sldMk cId="3646482788" sldId="260"/>
            <ac:spMk id="5" creationId="{420E4E7E-F67C-DA17-3750-EAA137846EE8}"/>
          </ac:spMkLst>
        </pc:spChg>
        <pc:spChg chg="add del">
          <ac:chgData name="Firas Obeid" userId="S::firas@higheru.ai::4f66b2c6-56fa-4a7a-9173-625586b54c90" providerId="AD" clId="Web-{7A230D01-E5DD-4E27-99E5-DB38DBD994A1}" dt="2023-11-12T20:53:45.205" v="13"/>
          <ac:spMkLst>
            <pc:docMk/>
            <pc:sldMk cId="3646482788" sldId="260"/>
            <ac:spMk id="9" creationId="{383F4F3A-DF89-453C-A499-8C259F6A2F13}"/>
          </ac:spMkLst>
        </pc:spChg>
        <pc:spChg chg="add del">
          <ac:chgData name="Firas Obeid" userId="S::firas@higheru.ai::4f66b2c6-56fa-4a7a-9173-625586b54c90" providerId="AD" clId="Web-{7A230D01-E5DD-4E27-99E5-DB38DBD994A1}" dt="2023-11-12T20:53:45.205" v="13"/>
          <ac:spMkLst>
            <pc:docMk/>
            <pc:sldMk cId="3646482788" sldId="260"/>
            <ac:spMk id="11" creationId="{58BDB0EE-D238-415B-9ED8-62AA6AB2AAD1}"/>
          </ac:spMkLst>
        </pc:spChg>
        <pc:spChg chg="add del">
          <ac:chgData name="Firas Obeid" userId="S::firas@higheru.ai::4f66b2c6-56fa-4a7a-9173-625586b54c90" providerId="AD" clId="Web-{7A230D01-E5DD-4E27-99E5-DB38DBD994A1}" dt="2023-11-12T20:53:45.205" v="13"/>
          <ac:spMkLst>
            <pc:docMk/>
            <pc:sldMk cId="3646482788" sldId="260"/>
            <ac:spMk id="13" creationId="{C5B55FC3-961D-4325-82F1-DE92B0D04E03}"/>
          </ac:spMkLst>
        </pc:spChg>
        <pc:spChg chg="add del">
          <ac:chgData name="Firas Obeid" userId="S::firas@higheru.ai::4f66b2c6-56fa-4a7a-9173-625586b54c90" providerId="AD" clId="Web-{7A230D01-E5DD-4E27-99E5-DB38DBD994A1}" dt="2023-11-12T20:53:45.205" v="13"/>
          <ac:spMkLst>
            <pc:docMk/>
            <pc:sldMk cId="3646482788" sldId="260"/>
            <ac:spMk id="17" creationId="{4C8AB332-D09E-4F28-943C-DABDD4716A3C}"/>
          </ac:spMkLst>
        </pc:spChg>
        <pc:graphicFrameChg chg="add del">
          <ac:chgData name="Firas Obeid" userId="S::firas@higheru.ai::4f66b2c6-56fa-4a7a-9173-625586b54c90" providerId="AD" clId="Web-{7A230D01-E5DD-4E27-99E5-DB38DBD994A1}" dt="2023-11-12T20:53:45.205" v="13"/>
          <ac:graphicFrameMkLst>
            <pc:docMk/>
            <pc:sldMk cId="3646482788" sldId="260"/>
            <ac:graphicFrameMk id="6" creationId="{DCD804ED-CC56-ED99-F68F-48009277E3A0}"/>
          </ac:graphicFrameMkLst>
        </pc:graphicFrameChg>
        <pc:graphicFrameChg chg="add modGraphic">
          <ac:chgData name="Firas Obeid" userId="S::firas@higheru.ai::4f66b2c6-56fa-4a7a-9173-625586b54c90" providerId="AD" clId="Web-{7A230D01-E5DD-4E27-99E5-DB38DBD994A1}" dt="2023-11-12T20:54:14.273" v="17" actId="20577"/>
          <ac:graphicFrameMkLst>
            <pc:docMk/>
            <pc:sldMk cId="3646482788" sldId="260"/>
            <ac:graphicFrameMk id="19" creationId="{6A9DC6CC-49B5-E7EC-907B-128D1C48660A}"/>
          </ac:graphicFrameMkLst>
        </pc:graphicFrameChg>
        <pc:picChg chg="add del mod">
          <ac:chgData name="Firas Obeid" userId="S::firas@higheru.ai::4f66b2c6-56fa-4a7a-9173-625586b54c90" providerId="AD" clId="Web-{7A230D01-E5DD-4E27-99E5-DB38DBD994A1}" dt="2023-11-12T20:53:34.611" v="11"/>
          <ac:picMkLst>
            <pc:docMk/>
            <pc:sldMk cId="3646482788" sldId="260"/>
            <ac:picMk id="4" creationId="{943FAA36-8527-F012-8839-6B929BCD0D56}"/>
          </ac:picMkLst>
        </pc:picChg>
        <pc:cxnChg chg="add del">
          <ac:chgData name="Firas Obeid" userId="S::firas@higheru.ai::4f66b2c6-56fa-4a7a-9173-625586b54c90" providerId="AD" clId="Web-{7A230D01-E5DD-4E27-99E5-DB38DBD994A1}" dt="2023-11-12T20:53:45.205" v="13"/>
          <ac:cxnSpMkLst>
            <pc:docMk/>
            <pc:sldMk cId="3646482788" sldId="260"/>
            <ac:cxnSpMk id="15" creationId="{C8F51B3F-8331-4E4A-AE96-D47B1006EEAD}"/>
          </ac:cxnSpMkLst>
        </pc:cxnChg>
      </pc:sldChg>
    </pc:docChg>
  </pc:docChgLst>
  <pc:docChgLst>
    <pc:chgData name="Firas Obeid" userId="S::firas@higheru.ai::4f66b2c6-56fa-4a7a-9173-625586b54c90" providerId="AD" clId="Web-{BC470FE5-E177-4841-BB41-BA65B87D8421}"/>
    <pc:docChg chg="modSld">
      <pc:chgData name="Firas Obeid" userId="S::firas@higheru.ai::4f66b2c6-56fa-4a7a-9173-625586b54c90" providerId="AD" clId="Web-{BC470FE5-E177-4841-BB41-BA65B87D8421}" dt="2023-11-14T06:54:54.353" v="25"/>
      <pc:docMkLst>
        <pc:docMk/>
      </pc:docMkLst>
      <pc:sldChg chg="delSp">
        <pc:chgData name="Firas Obeid" userId="S::firas@higheru.ai::4f66b2c6-56fa-4a7a-9173-625586b54c90" providerId="AD" clId="Web-{BC470FE5-E177-4841-BB41-BA65B87D8421}" dt="2023-11-14T06:54:54.353" v="25"/>
        <pc:sldMkLst>
          <pc:docMk/>
          <pc:sldMk cId="2209864515" sldId="258"/>
        </pc:sldMkLst>
        <pc:picChg chg="del">
          <ac:chgData name="Firas Obeid" userId="S::firas@higheru.ai::4f66b2c6-56fa-4a7a-9173-625586b54c90" providerId="AD" clId="Web-{BC470FE5-E177-4841-BB41-BA65B87D8421}" dt="2023-11-14T06:54:54.353" v="25"/>
          <ac:picMkLst>
            <pc:docMk/>
            <pc:sldMk cId="2209864515" sldId="258"/>
            <ac:picMk id="4" creationId="{6705BBCA-7948-863C-077D-54C18CFF3ED1}"/>
          </ac:picMkLst>
        </pc:picChg>
      </pc:sldChg>
      <pc:sldChg chg="modSp">
        <pc:chgData name="Firas Obeid" userId="S::firas@higheru.ai::4f66b2c6-56fa-4a7a-9173-625586b54c90" providerId="AD" clId="Web-{BC470FE5-E177-4841-BB41-BA65B87D8421}" dt="2023-11-14T06:53:29.298" v="24" actId="20577"/>
        <pc:sldMkLst>
          <pc:docMk/>
          <pc:sldMk cId="3013724779" sldId="259"/>
        </pc:sldMkLst>
        <pc:spChg chg="mod">
          <ac:chgData name="Firas Obeid" userId="S::firas@higheru.ai::4f66b2c6-56fa-4a7a-9173-625586b54c90" providerId="AD" clId="Web-{BC470FE5-E177-4841-BB41-BA65B87D8421}" dt="2023-11-14T06:53:29.298" v="24" actId="20577"/>
          <ac:spMkLst>
            <pc:docMk/>
            <pc:sldMk cId="3013724779" sldId="259"/>
            <ac:spMk id="3" creationId="{52167E5D-1C1C-22A6-2E3F-96A97F6159CB}"/>
          </ac:spMkLst>
        </pc:spChg>
      </pc:sldChg>
      <pc:sldChg chg="modSp">
        <pc:chgData name="Firas Obeid" userId="S::firas@higheru.ai::4f66b2c6-56fa-4a7a-9173-625586b54c90" providerId="AD" clId="Web-{BC470FE5-E177-4841-BB41-BA65B87D8421}" dt="2023-11-14T06:15:40.394" v="11" actId="20577"/>
        <pc:sldMkLst>
          <pc:docMk/>
          <pc:sldMk cId="3646482788" sldId="260"/>
        </pc:sldMkLst>
        <pc:graphicFrameChg chg="modGraphic">
          <ac:chgData name="Firas Obeid" userId="S::firas@higheru.ai::4f66b2c6-56fa-4a7a-9173-625586b54c90" providerId="AD" clId="Web-{BC470FE5-E177-4841-BB41-BA65B87D8421}" dt="2023-11-14T06:15:40.394" v="11" actId="20577"/>
          <ac:graphicFrameMkLst>
            <pc:docMk/>
            <pc:sldMk cId="3646482788" sldId="260"/>
            <ac:graphicFrameMk id="19" creationId="{6A9DC6CC-49B5-E7EC-907B-128D1C48660A}"/>
          </ac:graphicFrameMkLst>
        </pc:graphicFrameChg>
      </pc:sldChg>
    </pc:docChg>
  </pc:docChgLst>
  <pc:docChgLst>
    <pc:chgData name="Firas Obeid" userId="S::firas@higheru.ai::4f66b2c6-56fa-4a7a-9173-625586b54c90" providerId="AD" clId="Web-{A43F8810-2C0C-4E22-B77C-3559130625A0}"/>
    <pc:docChg chg="addSld modSld addMainMaster delMainMaster">
      <pc:chgData name="Firas Obeid" userId="S::firas@higheru.ai::4f66b2c6-56fa-4a7a-9173-625586b54c90" providerId="AD" clId="Web-{A43F8810-2C0C-4E22-B77C-3559130625A0}" dt="2023-11-11T18:19:02.585" v="55" actId="20577"/>
      <pc:docMkLst>
        <pc:docMk/>
      </pc:docMkLst>
      <pc:sldChg chg="addSp delSp modSp new mod setBg modClrScheme setClrOvrMap chgLayout">
        <pc:chgData name="Firas Obeid" userId="S::firas@higheru.ai::4f66b2c6-56fa-4a7a-9173-625586b54c90" providerId="AD" clId="Web-{A43F8810-2C0C-4E22-B77C-3559130625A0}" dt="2023-11-11T18:03:03.841" v="38" actId="20577"/>
        <pc:sldMkLst>
          <pc:docMk/>
          <pc:sldMk cId="2537250998" sldId="256"/>
        </pc:sldMkLst>
        <pc:spChg chg="mod">
          <ac:chgData name="Firas Obeid" userId="S::firas@higheru.ai::4f66b2c6-56fa-4a7a-9173-625586b54c90" providerId="AD" clId="Web-{A43F8810-2C0C-4E22-B77C-3559130625A0}" dt="2023-11-11T18:01:46.979" v="15" actId="20577"/>
          <ac:spMkLst>
            <pc:docMk/>
            <pc:sldMk cId="2537250998" sldId="256"/>
            <ac:spMk id="2" creationId="{70F52D27-937F-3CEB-614E-973F29A7092E}"/>
          </ac:spMkLst>
        </pc:spChg>
        <pc:spChg chg="mod">
          <ac:chgData name="Firas Obeid" userId="S::firas@higheru.ai::4f66b2c6-56fa-4a7a-9173-625586b54c90" providerId="AD" clId="Web-{A43F8810-2C0C-4E22-B77C-3559130625A0}" dt="2023-11-11T18:03:03.841" v="38" actId="20577"/>
          <ac:spMkLst>
            <pc:docMk/>
            <pc:sldMk cId="2537250998" sldId="256"/>
            <ac:spMk id="3" creationId="{1370D7E1-4C7F-472F-744D-F04873525C3C}"/>
          </ac:spMkLst>
        </pc:spChg>
        <pc:spChg chg="add del mod">
          <ac:chgData name="Firas Obeid" userId="S::firas@higheru.ai::4f66b2c6-56fa-4a7a-9173-625586b54c90" providerId="AD" clId="Web-{A43F8810-2C0C-4E22-B77C-3559130625A0}" dt="2023-11-11T18:01:57.605" v="22"/>
          <ac:spMkLst>
            <pc:docMk/>
            <pc:sldMk cId="2537250998" sldId="256"/>
            <ac:spMk id="6" creationId="{101E36AA-B894-0DC8-535B-A8FB78F194E2}"/>
          </ac:spMkLst>
        </pc:spChg>
        <pc:spChg chg="add del">
          <ac:chgData name="Firas Obeid" userId="S::firas@higheru.ai::4f66b2c6-56fa-4a7a-9173-625586b54c90" providerId="AD" clId="Web-{A43F8810-2C0C-4E22-B77C-3559130625A0}" dt="2023-11-11T17:57:15.813" v="2"/>
          <ac:spMkLst>
            <pc:docMk/>
            <pc:sldMk cId="2537250998" sldId="256"/>
            <ac:spMk id="9" creationId="{DD8EACB7-D372-470B-B76E-A829D00310CD}"/>
          </ac:spMkLst>
        </pc:spChg>
        <pc:spChg chg="add del mod">
          <ac:chgData name="Firas Obeid" userId="S::firas@higheru.ai::4f66b2c6-56fa-4a7a-9173-625586b54c90" providerId="AD" clId="Web-{A43F8810-2C0C-4E22-B77C-3559130625A0}" dt="2023-11-11T18:02:20.606" v="30"/>
          <ac:spMkLst>
            <pc:docMk/>
            <pc:sldMk cId="2537250998" sldId="256"/>
            <ac:spMk id="10" creationId="{0A073080-D116-E1AD-4638-D21EC154CE1D}"/>
          </ac:spMkLst>
        </pc:spChg>
        <pc:spChg chg="add del">
          <ac:chgData name="Firas Obeid" userId="S::firas@higheru.ai::4f66b2c6-56fa-4a7a-9173-625586b54c90" providerId="AD" clId="Web-{A43F8810-2C0C-4E22-B77C-3559130625A0}" dt="2023-11-11T17:57:15.813" v="2"/>
          <ac:spMkLst>
            <pc:docMk/>
            <pc:sldMk cId="2537250998" sldId="256"/>
            <ac:spMk id="11" creationId="{FBE11A49-02A1-4D4C-9A49-CDF496B1094F}"/>
          </ac:spMkLst>
        </pc:spChg>
        <pc:spChg chg="add">
          <ac:chgData name="Firas Obeid" userId="S::firas@higheru.ai::4f66b2c6-56fa-4a7a-9173-625586b54c90" providerId="AD" clId="Web-{A43F8810-2C0C-4E22-B77C-3559130625A0}" dt="2023-11-11T18:00:05.679" v="13"/>
          <ac:spMkLst>
            <pc:docMk/>
            <pc:sldMk cId="2537250998" sldId="256"/>
            <ac:spMk id="17" creationId="{3FBAD350-5664-4811-A208-657FB882D350}"/>
          </ac:spMkLst>
        </pc:spChg>
        <pc:spChg chg="add del">
          <ac:chgData name="Firas Obeid" userId="S::firas@higheru.ai::4f66b2c6-56fa-4a7a-9173-625586b54c90" providerId="AD" clId="Web-{A43F8810-2C0C-4E22-B77C-3559130625A0}" dt="2023-11-11T17:57:24.360" v="4"/>
          <ac:spMkLst>
            <pc:docMk/>
            <pc:sldMk cId="2537250998" sldId="256"/>
            <ac:spMk id="18" creationId="{659FA55D-DBF3-44BD-8BAA-FC35FD1CE702}"/>
          </ac:spMkLst>
        </pc:spChg>
        <pc:spChg chg="add del">
          <ac:chgData name="Firas Obeid" userId="S::firas@higheru.ai::4f66b2c6-56fa-4a7a-9173-625586b54c90" providerId="AD" clId="Web-{A43F8810-2C0C-4E22-B77C-3559130625A0}" dt="2023-11-11T17:57:24.360" v="4"/>
          <ac:spMkLst>
            <pc:docMk/>
            <pc:sldMk cId="2537250998" sldId="256"/>
            <ac:spMk id="20" creationId="{81D34478-6122-494B-BC0B-DB0603948E50}"/>
          </ac:spMkLst>
        </pc:spChg>
        <pc:spChg chg="add del">
          <ac:chgData name="Firas Obeid" userId="S::firas@higheru.ai::4f66b2c6-56fa-4a7a-9173-625586b54c90" providerId="AD" clId="Web-{A43F8810-2C0C-4E22-B77C-3559130625A0}" dt="2023-11-11T17:57:24.360" v="4"/>
          <ac:spMkLst>
            <pc:docMk/>
            <pc:sldMk cId="2537250998" sldId="256"/>
            <ac:spMk id="21" creationId="{C87AACE3-D796-459A-88F7-2091CC177D63}"/>
          </ac:spMkLst>
        </pc:spChg>
        <pc:spChg chg="add del">
          <ac:chgData name="Firas Obeid" userId="S::firas@higheru.ai::4f66b2c6-56fa-4a7a-9173-625586b54c90" providerId="AD" clId="Web-{A43F8810-2C0C-4E22-B77C-3559130625A0}" dt="2023-11-11T17:59:31.021" v="6"/>
          <ac:spMkLst>
            <pc:docMk/>
            <pc:sldMk cId="2537250998" sldId="256"/>
            <ac:spMk id="23" creationId="{E20BB609-EF92-42DB-836C-0699A590B5CF}"/>
          </ac:spMkLst>
        </pc:spChg>
        <pc:spChg chg="add del">
          <ac:chgData name="Firas Obeid" userId="S::firas@higheru.ai::4f66b2c6-56fa-4a7a-9173-625586b54c90" providerId="AD" clId="Web-{A43F8810-2C0C-4E22-B77C-3559130625A0}" dt="2023-11-11T17:59:31.021" v="6"/>
          <ac:spMkLst>
            <pc:docMk/>
            <pc:sldMk cId="2537250998" sldId="256"/>
            <ac:spMk id="24" creationId="{40FA88D0-E295-4CF3-934C-6423EACEB025}"/>
          </ac:spMkLst>
        </pc:spChg>
        <pc:spChg chg="add del">
          <ac:chgData name="Firas Obeid" userId="S::firas@higheru.ai::4f66b2c6-56fa-4a7a-9173-625586b54c90" providerId="AD" clId="Web-{A43F8810-2C0C-4E22-B77C-3559130625A0}" dt="2023-11-11T17:59:47.912" v="8"/>
          <ac:spMkLst>
            <pc:docMk/>
            <pc:sldMk cId="2537250998" sldId="256"/>
            <ac:spMk id="28" creationId="{F1CE6CDF-ADB7-468C-85C9-B20A076F3C16}"/>
          </ac:spMkLst>
        </pc:spChg>
        <pc:spChg chg="add del">
          <ac:chgData name="Firas Obeid" userId="S::firas@higheru.ai::4f66b2c6-56fa-4a7a-9173-625586b54c90" providerId="AD" clId="Web-{A43F8810-2C0C-4E22-B77C-3559130625A0}" dt="2023-11-11T17:59:47.912" v="8"/>
          <ac:spMkLst>
            <pc:docMk/>
            <pc:sldMk cId="2537250998" sldId="256"/>
            <ac:spMk id="29" creationId="{639EA3C6-5BB9-4426-BF58-2B808502F815}"/>
          </ac:spMkLst>
        </pc:spChg>
        <pc:spChg chg="add del">
          <ac:chgData name="Firas Obeid" userId="S::firas@higheru.ai::4f66b2c6-56fa-4a7a-9173-625586b54c90" providerId="AD" clId="Web-{A43F8810-2C0C-4E22-B77C-3559130625A0}" dt="2023-11-11T17:59:47.912" v="8"/>
          <ac:spMkLst>
            <pc:docMk/>
            <pc:sldMk cId="2537250998" sldId="256"/>
            <ac:spMk id="30" creationId="{480A35E7-9EF6-40E1-A6C5-0B6D3D7245DD}"/>
          </ac:spMkLst>
        </pc:spChg>
        <pc:spChg chg="add del">
          <ac:chgData name="Firas Obeid" userId="S::firas@higheru.ai::4f66b2c6-56fa-4a7a-9173-625586b54c90" providerId="AD" clId="Web-{A43F8810-2C0C-4E22-B77C-3559130625A0}" dt="2023-11-11T18:00:01.428" v="10"/>
          <ac:spMkLst>
            <pc:docMk/>
            <pc:sldMk cId="2537250998" sldId="256"/>
            <ac:spMk id="33" creationId="{68CA250C-CF5A-4736-9249-D6111F7C5545}"/>
          </ac:spMkLst>
        </pc:spChg>
        <pc:spChg chg="add del">
          <ac:chgData name="Firas Obeid" userId="S::firas@higheru.ai::4f66b2c6-56fa-4a7a-9173-625586b54c90" providerId="AD" clId="Web-{A43F8810-2C0C-4E22-B77C-3559130625A0}" dt="2023-11-11T18:00:01.428" v="10"/>
          <ac:spMkLst>
            <pc:docMk/>
            <pc:sldMk cId="2537250998" sldId="256"/>
            <ac:spMk id="34" creationId="{1A85303E-1D59-4477-A849-22C7FEACDCE7}"/>
          </ac:spMkLst>
        </pc:spChg>
        <pc:spChg chg="add del">
          <ac:chgData name="Firas Obeid" userId="S::firas@higheru.ai::4f66b2c6-56fa-4a7a-9173-625586b54c90" providerId="AD" clId="Web-{A43F8810-2C0C-4E22-B77C-3559130625A0}" dt="2023-11-11T18:00:05.601" v="12"/>
          <ac:spMkLst>
            <pc:docMk/>
            <pc:sldMk cId="2537250998" sldId="256"/>
            <ac:spMk id="37" creationId="{63A90EC9-618C-48B5-9BDE-A4A82571F876}"/>
          </ac:spMkLst>
        </pc:spChg>
        <pc:spChg chg="add del">
          <ac:chgData name="Firas Obeid" userId="S::firas@higheru.ai::4f66b2c6-56fa-4a7a-9173-625586b54c90" providerId="AD" clId="Web-{A43F8810-2C0C-4E22-B77C-3559130625A0}" dt="2023-11-11T18:00:05.601" v="12"/>
          <ac:spMkLst>
            <pc:docMk/>
            <pc:sldMk cId="2537250998" sldId="256"/>
            <ac:spMk id="38" creationId="{72EF3F9A-9717-4ACB-A30D-96694842C4F7}"/>
          </ac:spMkLst>
        </pc:spChg>
        <pc:spChg chg="add">
          <ac:chgData name="Firas Obeid" userId="S::firas@higheru.ai::4f66b2c6-56fa-4a7a-9173-625586b54c90" providerId="AD" clId="Web-{A43F8810-2C0C-4E22-B77C-3559130625A0}" dt="2023-11-11T18:00:05.679" v="13"/>
          <ac:spMkLst>
            <pc:docMk/>
            <pc:sldMk cId="2537250998" sldId="256"/>
            <ac:spMk id="41" creationId="{6E37B132-9C54-4236-8910-3340177AD9DB}"/>
          </ac:spMkLst>
        </pc:spChg>
        <pc:spChg chg="add">
          <ac:chgData name="Firas Obeid" userId="S::firas@higheru.ai::4f66b2c6-56fa-4a7a-9173-625586b54c90" providerId="AD" clId="Web-{A43F8810-2C0C-4E22-B77C-3559130625A0}" dt="2023-11-11T18:00:05.679" v="13"/>
          <ac:spMkLst>
            <pc:docMk/>
            <pc:sldMk cId="2537250998" sldId="256"/>
            <ac:spMk id="42" creationId="{D472C551-D440-40DF-9260-BDB9AC40960A}"/>
          </ac:spMkLst>
        </pc:spChg>
        <pc:spChg chg="add">
          <ac:chgData name="Firas Obeid" userId="S::firas@higheru.ai::4f66b2c6-56fa-4a7a-9173-625586b54c90" providerId="AD" clId="Web-{A43F8810-2C0C-4E22-B77C-3559130625A0}" dt="2023-11-11T18:00:05.679" v="13"/>
          <ac:spMkLst>
            <pc:docMk/>
            <pc:sldMk cId="2537250998" sldId="256"/>
            <ac:spMk id="45" creationId="{508BEF50-7B1E-49A4-BC19-5F4F1D755E64}"/>
          </ac:spMkLst>
        </pc:spChg>
        <pc:spChg chg="add">
          <ac:chgData name="Firas Obeid" userId="S::firas@higheru.ai::4f66b2c6-56fa-4a7a-9173-625586b54c90" providerId="AD" clId="Web-{A43F8810-2C0C-4E22-B77C-3559130625A0}" dt="2023-11-11T18:00:05.679" v="13"/>
          <ac:spMkLst>
            <pc:docMk/>
            <pc:sldMk cId="2537250998" sldId="256"/>
            <ac:spMk id="46" creationId="{C39ADB8F-D187-49D7-BDCF-C1B6DC727068}"/>
          </ac:spMkLst>
        </pc:spChg>
        <pc:grpChg chg="add del">
          <ac:chgData name="Firas Obeid" userId="S::firas@higheru.ai::4f66b2c6-56fa-4a7a-9173-625586b54c90" providerId="AD" clId="Web-{A43F8810-2C0C-4E22-B77C-3559130625A0}" dt="2023-11-11T17:57:15.813" v="2"/>
          <ac:grpSpMkLst>
            <pc:docMk/>
            <pc:sldMk cId="2537250998" sldId="256"/>
            <ac:grpSpMk id="13" creationId="{F1732D3A-CFF0-45BE-AD79-F83D0272C6C6}"/>
          </ac:grpSpMkLst>
        </pc:grpChg>
        <pc:picChg chg="add del">
          <ac:chgData name="Firas Obeid" userId="S::firas@higheru.ai::4f66b2c6-56fa-4a7a-9173-625586b54c90" providerId="AD" clId="Web-{A43F8810-2C0C-4E22-B77C-3559130625A0}" dt="2023-11-11T17:57:15.813" v="2"/>
          <ac:picMkLst>
            <pc:docMk/>
            <pc:sldMk cId="2537250998" sldId="256"/>
            <ac:picMk id="4" creationId="{39B6E36F-AAC8-2734-1D89-46BF3BC2986A}"/>
          </ac:picMkLst>
        </pc:picChg>
        <pc:picChg chg="add del mod">
          <ac:chgData name="Firas Obeid" userId="S::firas@higheru.ai::4f66b2c6-56fa-4a7a-9173-625586b54c90" providerId="AD" clId="Web-{A43F8810-2C0C-4E22-B77C-3559130625A0}" dt="2023-11-11T18:01:57.605" v="23"/>
          <ac:picMkLst>
            <pc:docMk/>
            <pc:sldMk cId="2537250998" sldId="256"/>
            <ac:picMk id="5" creationId="{A2F5D791-F3A2-0F62-6FE9-F255323DE307}"/>
          </ac:picMkLst>
        </pc:picChg>
        <pc:picChg chg="add del mod">
          <ac:chgData name="Firas Obeid" userId="S::firas@higheru.ai::4f66b2c6-56fa-4a7a-9173-625586b54c90" providerId="AD" clId="Web-{A43F8810-2C0C-4E22-B77C-3559130625A0}" dt="2023-11-11T18:02:20.606" v="31"/>
          <ac:picMkLst>
            <pc:docMk/>
            <pc:sldMk cId="2537250998" sldId="256"/>
            <ac:picMk id="8" creationId="{A259B699-D4EF-34B8-D76A-7661E0DFAE3E}"/>
          </ac:picMkLst>
        </pc:picChg>
        <pc:picChg chg="add del">
          <ac:chgData name="Firas Obeid" userId="S::firas@higheru.ai::4f66b2c6-56fa-4a7a-9173-625586b54c90" providerId="AD" clId="Web-{A43F8810-2C0C-4E22-B77C-3559130625A0}" dt="2023-11-11T17:57:24.360" v="4"/>
          <ac:picMkLst>
            <pc:docMk/>
            <pc:sldMk cId="2537250998" sldId="256"/>
            <ac:picMk id="19" creationId="{A8EE2D51-D434-C9A5-3A88-110DD81AFB59}"/>
          </ac:picMkLst>
        </pc:picChg>
        <pc:picChg chg="add del">
          <ac:chgData name="Firas Obeid" userId="S::firas@higheru.ai::4f66b2c6-56fa-4a7a-9173-625586b54c90" providerId="AD" clId="Web-{A43F8810-2C0C-4E22-B77C-3559130625A0}" dt="2023-11-11T17:59:31.021" v="6"/>
          <ac:picMkLst>
            <pc:docMk/>
            <pc:sldMk cId="2537250998" sldId="256"/>
            <ac:picMk id="25" creationId="{F6CBD0BD-AC0A-7E53-BF8A-9A9180AB7A4E}"/>
          </ac:picMkLst>
        </pc:picChg>
        <pc:picChg chg="add del">
          <ac:chgData name="Firas Obeid" userId="S::firas@higheru.ai::4f66b2c6-56fa-4a7a-9173-625586b54c90" providerId="AD" clId="Web-{A43F8810-2C0C-4E22-B77C-3559130625A0}" dt="2023-11-11T17:59:47.912" v="8"/>
          <ac:picMkLst>
            <pc:docMk/>
            <pc:sldMk cId="2537250998" sldId="256"/>
            <ac:picMk id="31" creationId="{72F8FBD8-C7FE-1945-2DA5-BA1B856A8FFA}"/>
          </ac:picMkLst>
        </pc:picChg>
        <pc:picChg chg="add del">
          <ac:chgData name="Firas Obeid" userId="S::firas@higheru.ai::4f66b2c6-56fa-4a7a-9173-625586b54c90" providerId="AD" clId="Web-{A43F8810-2C0C-4E22-B77C-3559130625A0}" dt="2023-11-11T18:00:01.428" v="10"/>
          <ac:picMkLst>
            <pc:docMk/>
            <pc:sldMk cId="2537250998" sldId="256"/>
            <ac:picMk id="35" creationId="{25C4E281-92A9-5FDA-25F7-35134474A25D}"/>
          </ac:picMkLst>
        </pc:picChg>
        <pc:picChg chg="add del">
          <ac:chgData name="Firas Obeid" userId="S::firas@higheru.ai::4f66b2c6-56fa-4a7a-9173-625586b54c90" providerId="AD" clId="Web-{A43F8810-2C0C-4E22-B77C-3559130625A0}" dt="2023-11-11T18:00:05.601" v="12"/>
          <ac:picMkLst>
            <pc:docMk/>
            <pc:sldMk cId="2537250998" sldId="256"/>
            <ac:picMk id="39" creationId="{F5AC4214-3A62-1D9F-9F27-ACF378934FEC}"/>
          </ac:picMkLst>
        </pc:picChg>
        <pc:picChg chg="add">
          <ac:chgData name="Firas Obeid" userId="S::firas@higheru.ai::4f66b2c6-56fa-4a7a-9173-625586b54c90" providerId="AD" clId="Web-{A43F8810-2C0C-4E22-B77C-3559130625A0}" dt="2023-11-11T18:00:05.679" v="13"/>
          <ac:picMkLst>
            <pc:docMk/>
            <pc:sldMk cId="2537250998" sldId="256"/>
            <ac:picMk id="43" creationId="{EFE76DB2-9E46-3792-CA34-BD14AEE47D96}"/>
          </ac:picMkLst>
        </pc:picChg>
        <pc:cxnChg chg="add del">
          <ac:chgData name="Firas Obeid" userId="S::firas@higheru.ai::4f66b2c6-56fa-4a7a-9173-625586b54c90" providerId="AD" clId="Web-{A43F8810-2C0C-4E22-B77C-3559130625A0}" dt="2023-11-11T17:59:31.021" v="6"/>
          <ac:cxnSpMkLst>
            <pc:docMk/>
            <pc:sldMk cId="2537250998" sldId="256"/>
            <ac:cxnSpMk id="15" creationId="{BD492A0C-1773-477B-83B5-C707CB057709}"/>
          </ac:cxnSpMkLst>
        </pc:cxnChg>
        <pc:cxnChg chg="add del">
          <ac:chgData name="Firas Obeid" userId="S::firas@higheru.ai::4f66b2c6-56fa-4a7a-9173-625586b54c90" providerId="AD" clId="Web-{A43F8810-2C0C-4E22-B77C-3559130625A0}" dt="2023-11-11T17:59:31.021" v="6"/>
          <ac:cxnSpMkLst>
            <pc:docMk/>
            <pc:sldMk cId="2537250998" sldId="256"/>
            <ac:cxnSpMk id="26" creationId="{8F4E56A8-93D5-4BE3-AE61-84677331AD07}"/>
          </ac:cxnSpMkLst>
        </pc:cxnChg>
        <pc:cxnChg chg="add">
          <ac:chgData name="Firas Obeid" userId="S::firas@higheru.ai::4f66b2c6-56fa-4a7a-9173-625586b54c90" providerId="AD" clId="Web-{A43F8810-2C0C-4E22-B77C-3559130625A0}" dt="2023-11-11T18:00:05.679" v="13"/>
          <ac:cxnSpMkLst>
            <pc:docMk/>
            <pc:sldMk cId="2537250998" sldId="256"/>
            <ac:cxnSpMk id="44" creationId="{56020367-4FD5-4596-8E10-C5F095CD8DBF}"/>
          </ac:cxnSpMkLst>
        </pc:cxnChg>
      </pc:sldChg>
      <pc:sldChg chg="modSp new">
        <pc:chgData name="Firas Obeid" userId="S::firas@higheru.ai::4f66b2c6-56fa-4a7a-9173-625586b54c90" providerId="AD" clId="Web-{A43F8810-2C0C-4E22-B77C-3559130625A0}" dt="2023-11-11T18:19:02.585" v="55" actId="20577"/>
        <pc:sldMkLst>
          <pc:docMk/>
          <pc:sldMk cId="4094411534" sldId="257"/>
        </pc:sldMkLst>
        <pc:spChg chg="mod">
          <ac:chgData name="Firas Obeid" userId="S::firas@higheru.ai::4f66b2c6-56fa-4a7a-9173-625586b54c90" providerId="AD" clId="Web-{A43F8810-2C0C-4E22-B77C-3559130625A0}" dt="2023-11-11T18:19:02.585" v="55" actId="20577"/>
          <ac:spMkLst>
            <pc:docMk/>
            <pc:sldMk cId="4094411534" sldId="257"/>
            <ac:spMk id="2" creationId="{C0093D6B-A781-EBBC-F722-E30B94318756}"/>
          </ac:spMkLst>
        </pc:spChg>
        <pc:spChg chg="mod">
          <ac:chgData name="Firas Obeid" userId="S::firas@higheru.ai::4f66b2c6-56fa-4a7a-9173-625586b54c90" providerId="AD" clId="Web-{A43F8810-2C0C-4E22-B77C-3559130625A0}" dt="2023-11-11T18:18:59.928" v="52" actId="20577"/>
          <ac:spMkLst>
            <pc:docMk/>
            <pc:sldMk cId="4094411534" sldId="257"/>
            <ac:spMk id="3" creationId="{5D830D63-48E7-B8A9-E8B1-1DC6EFE21994}"/>
          </ac:spMkLst>
        </pc:spChg>
      </pc:sldChg>
      <pc:sldMasterChg chg="add del addSldLayout delSldLayout">
        <pc:chgData name="Firas Obeid" userId="S::firas@higheru.ai::4f66b2c6-56fa-4a7a-9173-625586b54c90" providerId="AD" clId="Web-{A43F8810-2C0C-4E22-B77C-3559130625A0}" dt="2023-11-11T18:00:05.679" v="13"/>
        <pc:sldMasterMkLst>
          <pc:docMk/>
          <pc:sldMasterMk cId="2460954070" sldId="2147483660"/>
        </pc:sldMasterMkLst>
        <pc:sldLayoutChg chg="add del">
          <pc:chgData name="Firas Obeid" userId="S::firas@higheru.ai::4f66b2c6-56fa-4a7a-9173-625586b54c90" providerId="AD" clId="Web-{A43F8810-2C0C-4E22-B77C-3559130625A0}" dt="2023-11-11T18:00:05.679" v="13"/>
          <pc:sldLayoutMkLst>
            <pc:docMk/>
            <pc:sldMasterMk cId="2460954070" sldId="2147483660"/>
            <pc:sldLayoutMk cId="2385387890" sldId="2147483661"/>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949138452" sldId="2147483662"/>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2591524520" sldId="2147483663"/>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1203092039" sldId="2147483664"/>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3733172339" sldId="2147483665"/>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3210312558" sldId="2147483666"/>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3146388984" sldId="2147483667"/>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3171841454" sldId="2147483668"/>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1718958274" sldId="2147483669"/>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2202905451" sldId="2147483670"/>
          </pc:sldLayoutMkLst>
        </pc:sldLayoutChg>
        <pc:sldLayoutChg chg="add del">
          <pc:chgData name="Firas Obeid" userId="S::firas@higheru.ai::4f66b2c6-56fa-4a7a-9173-625586b54c90" providerId="AD" clId="Web-{A43F8810-2C0C-4E22-B77C-3559130625A0}" dt="2023-11-11T18:00:05.679" v="13"/>
          <pc:sldLayoutMkLst>
            <pc:docMk/>
            <pc:sldMasterMk cId="2460954070" sldId="2147483660"/>
            <pc:sldLayoutMk cId="3479445657" sldId="2147483671"/>
          </pc:sldLayoutMkLst>
        </pc:sldLayoutChg>
      </pc:sldMasterChg>
      <pc:sldMasterChg chg="add del replId addSldLayout delSldLayout">
        <pc:chgData name="Firas Obeid" userId="S::firas@higheru.ai::4f66b2c6-56fa-4a7a-9173-625586b54c90" providerId="AD" clId="Web-{A43F8810-2C0C-4E22-B77C-3559130625A0}" dt="2023-11-11T17:59:31.021" v="6"/>
        <pc:sldMasterMkLst>
          <pc:docMk/>
          <pc:sldMasterMk cId="1809695141" sldId="2147483672"/>
        </pc:sldMasterMkLst>
        <pc:sldLayoutChg chg="add del">
          <pc:chgData name="Firas Obeid" userId="S::firas@higheru.ai::4f66b2c6-56fa-4a7a-9173-625586b54c90" providerId="AD" clId="Web-{A43F8810-2C0C-4E22-B77C-3559130625A0}" dt="2023-11-11T17:59:31.021" v="6"/>
          <pc:sldLayoutMkLst>
            <pc:docMk/>
            <pc:sldMasterMk cId="1809695141" sldId="2147483672"/>
            <pc:sldLayoutMk cId="241896804" sldId="2147483673"/>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064244453" sldId="2147483674"/>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760728306" sldId="2147483675"/>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804351452" sldId="2147483676"/>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400472093" sldId="2147483677"/>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982386895" sldId="2147483678"/>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162285437" sldId="2147483679"/>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4171247180" sldId="2147483680"/>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705857963" sldId="2147483681"/>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3182607515" sldId="2147483682"/>
          </pc:sldLayoutMkLst>
        </pc:sldLayoutChg>
        <pc:sldLayoutChg chg="add del replId">
          <pc:chgData name="Firas Obeid" userId="S::firas@higheru.ai::4f66b2c6-56fa-4a7a-9173-625586b54c90" providerId="AD" clId="Web-{A43F8810-2C0C-4E22-B77C-3559130625A0}" dt="2023-11-11T17:59:31.021" v="6"/>
          <pc:sldLayoutMkLst>
            <pc:docMk/>
            <pc:sldMasterMk cId="1809695141" sldId="2147483672"/>
            <pc:sldLayoutMk cId="2618195638" sldId="2147483683"/>
          </pc:sldLayoutMkLst>
        </pc:sldLayoutChg>
      </pc:sldMasterChg>
      <pc:sldMasterChg chg="add del addSldLayout delSldLayout">
        <pc:chgData name="Firas Obeid" userId="S::firas@higheru.ai::4f66b2c6-56fa-4a7a-9173-625586b54c90" providerId="AD" clId="Web-{A43F8810-2C0C-4E22-B77C-3559130625A0}" dt="2023-11-11T17:59:47.912" v="8"/>
        <pc:sldMasterMkLst>
          <pc:docMk/>
          <pc:sldMasterMk cId="1069563252" sldId="2147483685"/>
        </pc:sldMasterMkLst>
        <pc:sldLayoutChg chg="add del">
          <pc:chgData name="Firas Obeid" userId="S::firas@higheru.ai::4f66b2c6-56fa-4a7a-9173-625586b54c90" providerId="AD" clId="Web-{A43F8810-2C0C-4E22-B77C-3559130625A0}" dt="2023-11-11T17:59:47.912" v="8"/>
          <pc:sldLayoutMkLst>
            <pc:docMk/>
            <pc:sldMasterMk cId="1069563252" sldId="2147483685"/>
            <pc:sldLayoutMk cId="4262893406" sldId="2147483674"/>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490981673" sldId="2147483675"/>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3740965950" sldId="2147483676"/>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3998578997" sldId="2147483677"/>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2001551136" sldId="2147483678"/>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209429723" sldId="2147483679"/>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885654609" sldId="2147483680"/>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645877993" sldId="2147483681"/>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3516970335" sldId="2147483682"/>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3049447354" sldId="2147483683"/>
          </pc:sldLayoutMkLst>
        </pc:sldLayoutChg>
        <pc:sldLayoutChg chg="add del">
          <pc:chgData name="Firas Obeid" userId="S::firas@higheru.ai::4f66b2c6-56fa-4a7a-9173-625586b54c90" providerId="AD" clId="Web-{A43F8810-2C0C-4E22-B77C-3559130625A0}" dt="2023-11-11T17:59:47.912" v="8"/>
          <pc:sldLayoutMkLst>
            <pc:docMk/>
            <pc:sldMasterMk cId="1069563252" sldId="2147483685"/>
            <pc:sldLayoutMk cId="1412167859" sldId="2147483684"/>
          </pc:sldLayoutMkLst>
        </pc:sldLayoutChg>
      </pc:sldMasterChg>
      <pc:sldMasterChg chg="add addSldLayout">
        <pc:chgData name="Firas Obeid" userId="S::firas@higheru.ai::4f66b2c6-56fa-4a7a-9173-625586b54c90" providerId="AD" clId="Web-{A43F8810-2C0C-4E22-B77C-3559130625A0}" dt="2023-11-11T18:00:05.679" v="13"/>
        <pc:sldMasterMkLst>
          <pc:docMk/>
          <pc:sldMasterMk cId="2769287138" sldId="2147483711"/>
        </pc:sldMasterMkLst>
        <pc:sldLayoutChg chg="add">
          <pc:chgData name="Firas Obeid" userId="S::firas@higheru.ai::4f66b2c6-56fa-4a7a-9173-625586b54c90" providerId="AD" clId="Web-{A43F8810-2C0C-4E22-B77C-3559130625A0}" dt="2023-11-11T18:00:05.679" v="13"/>
          <pc:sldLayoutMkLst>
            <pc:docMk/>
            <pc:sldMasterMk cId="2769287138" sldId="2147483711"/>
            <pc:sldLayoutMk cId="3781591362" sldId="2147483700"/>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3630029239" sldId="2147483701"/>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3754138481" sldId="2147483702"/>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3896598095" sldId="2147483703"/>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2415595040" sldId="2147483704"/>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1953472649" sldId="2147483705"/>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3113375069" sldId="2147483706"/>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2165370855" sldId="2147483707"/>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2903332810" sldId="2147483708"/>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2540032959" sldId="2147483709"/>
          </pc:sldLayoutMkLst>
        </pc:sldLayoutChg>
        <pc:sldLayoutChg chg="add">
          <pc:chgData name="Firas Obeid" userId="S::firas@higheru.ai::4f66b2c6-56fa-4a7a-9173-625586b54c90" providerId="AD" clId="Web-{A43F8810-2C0C-4E22-B77C-3559130625A0}" dt="2023-11-11T18:00:05.679" v="13"/>
          <pc:sldLayoutMkLst>
            <pc:docMk/>
            <pc:sldMasterMk cId="2769287138" sldId="2147483711"/>
            <pc:sldLayoutMk cId="1447330418" sldId="2147483710"/>
          </pc:sldLayoutMkLst>
        </pc:sldLayoutChg>
      </pc:sldMasterChg>
      <pc:sldMasterChg chg="add del addSldLayout delSldLayout">
        <pc:chgData name="Firas Obeid" userId="S::firas@higheru.ai::4f66b2c6-56fa-4a7a-9173-625586b54c90" providerId="AD" clId="Web-{A43F8810-2C0C-4E22-B77C-3559130625A0}" dt="2023-11-11T18:00:01.428" v="10"/>
        <pc:sldMasterMkLst>
          <pc:docMk/>
          <pc:sldMasterMk cId="2165472221" sldId="2147483725"/>
        </pc:sldMasterMkLst>
        <pc:sldLayoutChg chg="add del">
          <pc:chgData name="Firas Obeid" userId="S::firas@higheru.ai::4f66b2c6-56fa-4a7a-9173-625586b54c90" providerId="AD" clId="Web-{A43F8810-2C0C-4E22-B77C-3559130625A0}" dt="2023-11-11T18:00:01.428" v="10"/>
          <pc:sldLayoutMkLst>
            <pc:docMk/>
            <pc:sldMasterMk cId="2165472221" sldId="2147483725"/>
            <pc:sldLayoutMk cId="2362158725" sldId="2147483714"/>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3795611341" sldId="2147483715"/>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3160915804" sldId="2147483716"/>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3039230289" sldId="2147483717"/>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1498578591" sldId="2147483718"/>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2574607459" sldId="2147483719"/>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3033770082" sldId="2147483720"/>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1031933731" sldId="2147483721"/>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2530647664" sldId="2147483722"/>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1310416648" sldId="2147483723"/>
          </pc:sldLayoutMkLst>
        </pc:sldLayoutChg>
        <pc:sldLayoutChg chg="add del">
          <pc:chgData name="Firas Obeid" userId="S::firas@higheru.ai::4f66b2c6-56fa-4a7a-9173-625586b54c90" providerId="AD" clId="Web-{A43F8810-2C0C-4E22-B77C-3559130625A0}" dt="2023-11-11T18:00:01.428" v="10"/>
          <pc:sldLayoutMkLst>
            <pc:docMk/>
            <pc:sldMasterMk cId="2165472221" sldId="2147483725"/>
            <pc:sldLayoutMk cId="3346889605" sldId="2147483724"/>
          </pc:sldLayoutMkLst>
        </pc:sldLayoutChg>
      </pc:sldMasterChg>
      <pc:sldMasterChg chg="add del addSldLayout delSldLayout">
        <pc:chgData name="Firas Obeid" userId="S::firas@higheru.ai::4f66b2c6-56fa-4a7a-9173-625586b54c90" providerId="AD" clId="Web-{A43F8810-2C0C-4E22-B77C-3559130625A0}" dt="2023-11-11T17:57:24.360" v="4"/>
        <pc:sldMasterMkLst>
          <pc:docMk/>
          <pc:sldMasterMk cId="4224499878" sldId="2147483737"/>
        </pc:sldMasterMkLst>
        <pc:sldLayoutChg chg="add del">
          <pc:chgData name="Firas Obeid" userId="S::firas@higheru.ai::4f66b2c6-56fa-4a7a-9173-625586b54c90" providerId="AD" clId="Web-{A43F8810-2C0C-4E22-B77C-3559130625A0}" dt="2023-11-11T17:57:24.360" v="4"/>
          <pc:sldLayoutMkLst>
            <pc:docMk/>
            <pc:sldMasterMk cId="4224499878" sldId="2147483737"/>
            <pc:sldLayoutMk cId="4237576189" sldId="2147483726"/>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2315841468" sldId="2147483727"/>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3351668118" sldId="2147483728"/>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1833450661" sldId="2147483729"/>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895548434" sldId="2147483730"/>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189629117" sldId="2147483731"/>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2418852767" sldId="2147483732"/>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1146495505" sldId="2147483733"/>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4095301426" sldId="2147483734"/>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513608510" sldId="2147483735"/>
          </pc:sldLayoutMkLst>
        </pc:sldLayoutChg>
        <pc:sldLayoutChg chg="add del">
          <pc:chgData name="Firas Obeid" userId="S::firas@higheru.ai::4f66b2c6-56fa-4a7a-9173-625586b54c90" providerId="AD" clId="Web-{A43F8810-2C0C-4E22-B77C-3559130625A0}" dt="2023-11-11T17:57:24.360" v="4"/>
          <pc:sldLayoutMkLst>
            <pc:docMk/>
            <pc:sldMasterMk cId="4224499878" sldId="2147483737"/>
            <pc:sldLayoutMk cId="3846257890" sldId="2147483736"/>
          </pc:sldLayoutMkLst>
        </pc:sldLayoutChg>
      </pc:sldMasterChg>
      <pc:sldMasterChg chg="add del addSldLayout delSldLayout">
        <pc:chgData name="Firas Obeid" userId="S::firas@higheru.ai::4f66b2c6-56fa-4a7a-9173-625586b54c90" providerId="AD" clId="Web-{A43F8810-2C0C-4E22-B77C-3559130625A0}" dt="2023-11-11T17:57:15.813" v="2"/>
        <pc:sldMasterMkLst>
          <pc:docMk/>
          <pc:sldMasterMk cId="667431966" sldId="2147483750"/>
        </pc:sldMasterMkLst>
        <pc:sldLayoutChg chg="add del">
          <pc:chgData name="Firas Obeid" userId="S::firas@higheru.ai::4f66b2c6-56fa-4a7a-9173-625586b54c90" providerId="AD" clId="Web-{A43F8810-2C0C-4E22-B77C-3559130625A0}" dt="2023-11-11T17:57:15.813" v="2"/>
          <pc:sldLayoutMkLst>
            <pc:docMk/>
            <pc:sldMasterMk cId="667431966" sldId="2147483750"/>
            <pc:sldLayoutMk cId="1162468941" sldId="2147483739"/>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2951592518" sldId="2147483740"/>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4127712735" sldId="2147483741"/>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2322893464" sldId="2147483742"/>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1612536451" sldId="2147483743"/>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1906342742" sldId="2147483744"/>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1304264381" sldId="2147483745"/>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2853219311" sldId="2147483746"/>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2217512981" sldId="2147483747"/>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4011038735" sldId="2147483748"/>
          </pc:sldLayoutMkLst>
        </pc:sldLayoutChg>
        <pc:sldLayoutChg chg="add del">
          <pc:chgData name="Firas Obeid" userId="S::firas@higheru.ai::4f66b2c6-56fa-4a7a-9173-625586b54c90" providerId="AD" clId="Web-{A43F8810-2C0C-4E22-B77C-3559130625A0}" dt="2023-11-11T17:57:15.813" v="2"/>
          <pc:sldLayoutMkLst>
            <pc:docMk/>
            <pc:sldMasterMk cId="667431966" sldId="2147483750"/>
            <pc:sldLayoutMk cId="855499381" sldId="2147483749"/>
          </pc:sldLayoutMkLst>
        </pc:sldLayoutChg>
      </pc:sldMasterChg>
      <pc:sldMasterChg chg="add del addSldLayout delSldLayout">
        <pc:chgData name="Firas Obeid" userId="S::firas@higheru.ai::4f66b2c6-56fa-4a7a-9173-625586b54c90" providerId="AD" clId="Web-{A43F8810-2C0C-4E22-B77C-3559130625A0}" dt="2023-11-11T18:00:05.601" v="12"/>
        <pc:sldMasterMkLst>
          <pc:docMk/>
          <pc:sldMasterMk cId="4013362717" sldId="2147483751"/>
        </pc:sldMasterMkLst>
        <pc:sldLayoutChg chg="add del">
          <pc:chgData name="Firas Obeid" userId="S::firas@higheru.ai::4f66b2c6-56fa-4a7a-9173-625586b54c90" providerId="AD" clId="Web-{A43F8810-2C0C-4E22-B77C-3559130625A0}" dt="2023-11-11T18:00:05.601" v="12"/>
          <pc:sldLayoutMkLst>
            <pc:docMk/>
            <pc:sldMasterMk cId="4013362717" sldId="2147483751"/>
            <pc:sldLayoutMk cId="2254403789" sldId="2147483740"/>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3302116709" sldId="2147483741"/>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3239690361" sldId="2147483742"/>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3596253529" sldId="2147483743"/>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499107372" sldId="2147483744"/>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455895952" sldId="2147483745"/>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488713523" sldId="2147483746"/>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4046398289" sldId="2147483747"/>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2695937571" sldId="2147483748"/>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3511598526" sldId="2147483749"/>
          </pc:sldLayoutMkLst>
        </pc:sldLayoutChg>
        <pc:sldLayoutChg chg="add del">
          <pc:chgData name="Firas Obeid" userId="S::firas@higheru.ai::4f66b2c6-56fa-4a7a-9173-625586b54c90" providerId="AD" clId="Web-{A43F8810-2C0C-4E22-B77C-3559130625A0}" dt="2023-11-11T18:00:05.601" v="12"/>
          <pc:sldLayoutMkLst>
            <pc:docMk/>
            <pc:sldMasterMk cId="4013362717" sldId="2147483751"/>
            <pc:sldLayoutMk cId="2087404375" sldId="214748375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24F5F-81AA-4091-9BEC-17DBEDA6927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B768E81-EF6E-4805-85A0-7575887A8DB7}">
      <dgm:prSet/>
      <dgm:spPr/>
      <dgm:t>
        <a:bodyPr/>
        <a:lstStyle/>
        <a:p>
          <a:pPr>
            <a:lnSpc>
              <a:spcPct val="100000"/>
            </a:lnSpc>
          </a:pPr>
          <a:r>
            <a:rPr lang="en-US"/>
            <a:t>The quest to keep the flame of learning burning bright. </a:t>
          </a:r>
        </a:p>
      </dgm:t>
    </dgm:pt>
    <dgm:pt modelId="{12C21511-4B4B-47CF-B049-96FBCA9F500D}" type="parTrans" cxnId="{576236AE-F8F2-468E-87E5-2537786B5452}">
      <dgm:prSet/>
      <dgm:spPr/>
      <dgm:t>
        <a:bodyPr/>
        <a:lstStyle/>
        <a:p>
          <a:endParaRPr lang="en-US"/>
        </a:p>
      </dgm:t>
    </dgm:pt>
    <dgm:pt modelId="{636468CB-D2B4-414B-90FD-A5DB8D0D869B}" type="sibTrans" cxnId="{576236AE-F8F2-468E-87E5-2537786B5452}">
      <dgm:prSet/>
      <dgm:spPr/>
      <dgm:t>
        <a:bodyPr/>
        <a:lstStyle/>
        <a:p>
          <a:pPr>
            <a:lnSpc>
              <a:spcPct val="100000"/>
            </a:lnSpc>
          </a:pPr>
          <a:endParaRPr lang="en-US"/>
        </a:p>
      </dgm:t>
    </dgm:pt>
    <dgm:pt modelId="{81E7A51F-DB12-4B57-8591-321F6BB7B167}">
      <dgm:prSet/>
      <dgm:spPr/>
      <dgm:t>
        <a:bodyPr/>
        <a:lstStyle/>
        <a:p>
          <a:pPr>
            <a:lnSpc>
              <a:spcPct val="100000"/>
            </a:lnSpc>
          </a:pPr>
          <a:r>
            <a:rPr lang="en-US"/>
            <a:t>Explore innovative instructional strategies, student motivation techniques,</a:t>
          </a:r>
        </a:p>
      </dgm:t>
    </dgm:pt>
    <dgm:pt modelId="{343C2FFE-19E5-409D-81CC-7814D306711E}" type="parTrans" cxnId="{4F7C2522-E326-4F9E-AE82-F383978F440A}">
      <dgm:prSet/>
      <dgm:spPr/>
      <dgm:t>
        <a:bodyPr/>
        <a:lstStyle/>
        <a:p>
          <a:endParaRPr lang="en-US"/>
        </a:p>
      </dgm:t>
    </dgm:pt>
    <dgm:pt modelId="{8516ABC6-4B76-4636-BFBD-FD3C139EFE2F}" type="sibTrans" cxnId="{4F7C2522-E326-4F9E-AE82-F383978F440A}">
      <dgm:prSet/>
      <dgm:spPr/>
      <dgm:t>
        <a:bodyPr/>
        <a:lstStyle/>
        <a:p>
          <a:pPr>
            <a:lnSpc>
              <a:spcPct val="100000"/>
            </a:lnSpc>
          </a:pPr>
          <a:endParaRPr lang="en-US"/>
        </a:p>
      </dgm:t>
    </dgm:pt>
    <dgm:pt modelId="{F2343C0F-7CAF-4F14-99BB-2BDD46B1E925}">
      <dgm:prSet/>
      <dgm:spPr/>
      <dgm:t>
        <a:bodyPr/>
        <a:lstStyle/>
        <a:p>
          <a:pPr>
            <a:lnSpc>
              <a:spcPct val="100000"/>
            </a:lnSpc>
          </a:pPr>
          <a:r>
            <a:rPr lang="en-US"/>
            <a:t>Personalized learning approaches that ignite curiosity and drive student engagement. </a:t>
          </a:r>
        </a:p>
      </dgm:t>
    </dgm:pt>
    <dgm:pt modelId="{81F6B8B0-51E4-4077-9AFE-5B4F249AD064}" type="parTrans" cxnId="{F8FF3F73-EB58-4760-BACF-955FBB0668B4}">
      <dgm:prSet/>
      <dgm:spPr/>
      <dgm:t>
        <a:bodyPr/>
        <a:lstStyle/>
        <a:p>
          <a:endParaRPr lang="en-US"/>
        </a:p>
      </dgm:t>
    </dgm:pt>
    <dgm:pt modelId="{A31DF3E1-50B4-4803-ADC3-FBE758D6E945}" type="sibTrans" cxnId="{F8FF3F73-EB58-4760-BACF-955FBB0668B4}">
      <dgm:prSet/>
      <dgm:spPr/>
      <dgm:t>
        <a:bodyPr/>
        <a:lstStyle/>
        <a:p>
          <a:pPr>
            <a:lnSpc>
              <a:spcPct val="100000"/>
            </a:lnSpc>
          </a:pPr>
          <a:endParaRPr lang="en-US"/>
        </a:p>
      </dgm:t>
    </dgm:pt>
    <dgm:pt modelId="{3B2F28DE-9173-4C21-9427-57F654A79738}">
      <dgm:prSet phldr="0"/>
      <dgm:spPr/>
      <dgm:t>
        <a:bodyPr/>
        <a:lstStyle/>
        <a:p>
          <a:pPr>
            <a:lnSpc>
              <a:spcPct val="100000"/>
            </a:lnSpc>
          </a:pPr>
          <a:r>
            <a:rPr lang="en-US" b="1">
              <a:solidFill>
                <a:schemeClr val="tx1"/>
              </a:solidFill>
            </a:rPr>
            <a:t>Engagement technique for out of the box exploration</a:t>
          </a:r>
          <a:endParaRPr lang="en-US">
            <a:solidFill>
              <a:schemeClr val="tx1"/>
            </a:solidFill>
            <a:latin typeface="Univers"/>
          </a:endParaRPr>
        </a:p>
      </dgm:t>
    </dgm:pt>
    <dgm:pt modelId="{2E559ADA-447E-4758-B5BB-336FC4EDE9AD}" type="parTrans" cxnId="{10AF19C0-3DB7-4751-8072-00BD084DE603}">
      <dgm:prSet/>
      <dgm:spPr/>
    </dgm:pt>
    <dgm:pt modelId="{D7C32C96-756E-4131-B173-D00DFC47B25F}" type="sibTrans" cxnId="{10AF19C0-3DB7-4751-8072-00BD084DE603}">
      <dgm:prSet/>
      <dgm:spPr/>
    </dgm:pt>
    <dgm:pt modelId="{1C9C7123-18C6-42A7-9272-633BD56B9082}" type="pres">
      <dgm:prSet presAssocID="{28424F5F-81AA-4091-9BEC-17DBEDA69279}" presName="root" presStyleCnt="0">
        <dgm:presLayoutVars>
          <dgm:dir/>
          <dgm:resizeHandles val="exact"/>
        </dgm:presLayoutVars>
      </dgm:prSet>
      <dgm:spPr/>
    </dgm:pt>
    <dgm:pt modelId="{5B0605DB-A9FE-477D-AF9D-301A547FEA19}" type="pres">
      <dgm:prSet presAssocID="{DB768E81-EF6E-4805-85A0-7575887A8DB7}" presName="compNode" presStyleCnt="0"/>
      <dgm:spPr/>
    </dgm:pt>
    <dgm:pt modelId="{76812AF5-E9CC-42D6-870E-6F643DA6D96B}" type="pres">
      <dgm:prSet presAssocID="{DB768E81-EF6E-4805-85A0-7575887A8D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nfire"/>
        </a:ext>
      </dgm:extLst>
    </dgm:pt>
    <dgm:pt modelId="{2F4C51B2-B7B8-4211-91ED-EA568C157BC6}" type="pres">
      <dgm:prSet presAssocID="{DB768E81-EF6E-4805-85A0-7575887A8DB7}" presName="spaceRect" presStyleCnt="0"/>
      <dgm:spPr/>
    </dgm:pt>
    <dgm:pt modelId="{EC36DD37-77A4-46CD-990C-AEF3B641DD2F}" type="pres">
      <dgm:prSet presAssocID="{DB768E81-EF6E-4805-85A0-7575887A8DB7}" presName="textRect" presStyleLbl="revTx" presStyleIdx="0" presStyleCnt="4">
        <dgm:presLayoutVars>
          <dgm:chMax val="1"/>
          <dgm:chPref val="1"/>
        </dgm:presLayoutVars>
      </dgm:prSet>
      <dgm:spPr/>
    </dgm:pt>
    <dgm:pt modelId="{48FB39BD-9351-4658-85BD-E66605E1952D}" type="pres">
      <dgm:prSet presAssocID="{636468CB-D2B4-414B-90FD-A5DB8D0D869B}" presName="sibTrans" presStyleCnt="0"/>
      <dgm:spPr/>
    </dgm:pt>
    <dgm:pt modelId="{C4A37055-A152-4EDB-BD62-33262BABD7C4}" type="pres">
      <dgm:prSet presAssocID="{81E7A51F-DB12-4B57-8591-321F6BB7B167}" presName="compNode" presStyleCnt="0"/>
      <dgm:spPr/>
    </dgm:pt>
    <dgm:pt modelId="{7CA1360B-3D18-4791-B839-F2BE04FD4A5C}" type="pres">
      <dgm:prSet presAssocID="{81E7A51F-DB12-4B57-8591-321F6BB7B1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aduation Cap"/>
        </a:ext>
      </dgm:extLst>
    </dgm:pt>
    <dgm:pt modelId="{D1AAE208-5A8F-4A31-942E-E849E28AF4EE}" type="pres">
      <dgm:prSet presAssocID="{81E7A51F-DB12-4B57-8591-321F6BB7B167}" presName="spaceRect" presStyleCnt="0"/>
      <dgm:spPr/>
    </dgm:pt>
    <dgm:pt modelId="{883AC2B9-7D31-4B31-B8B7-E1A583401595}" type="pres">
      <dgm:prSet presAssocID="{81E7A51F-DB12-4B57-8591-321F6BB7B167}" presName="textRect" presStyleLbl="revTx" presStyleIdx="1" presStyleCnt="4">
        <dgm:presLayoutVars>
          <dgm:chMax val="1"/>
          <dgm:chPref val="1"/>
        </dgm:presLayoutVars>
      </dgm:prSet>
      <dgm:spPr/>
    </dgm:pt>
    <dgm:pt modelId="{E3F75E60-8178-4549-BD1F-ECA2D24C8049}" type="pres">
      <dgm:prSet presAssocID="{8516ABC6-4B76-4636-BFBD-FD3C139EFE2F}" presName="sibTrans" presStyleCnt="0"/>
      <dgm:spPr/>
    </dgm:pt>
    <dgm:pt modelId="{949CB698-8A83-4928-8CD6-5BDDA1671246}" type="pres">
      <dgm:prSet presAssocID="{F2343C0F-7CAF-4F14-99BB-2BDD46B1E925}" presName="compNode" presStyleCnt="0"/>
      <dgm:spPr/>
    </dgm:pt>
    <dgm:pt modelId="{C4485ED0-7FD0-4EB4-B556-FA3144B1FB02}" type="pres">
      <dgm:prSet presAssocID="{F2343C0F-7CAF-4F14-99BB-2BDD46B1E9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BF46FAC-A019-4B3C-AE64-21B1E27B13F3}" type="pres">
      <dgm:prSet presAssocID="{F2343C0F-7CAF-4F14-99BB-2BDD46B1E925}" presName="spaceRect" presStyleCnt="0"/>
      <dgm:spPr/>
    </dgm:pt>
    <dgm:pt modelId="{A8524F21-7A13-40FF-BAF3-773B72DFED0D}" type="pres">
      <dgm:prSet presAssocID="{F2343C0F-7CAF-4F14-99BB-2BDD46B1E925}" presName="textRect" presStyleLbl="revTx" presStyleIdx="2" presStyleCnt="4">
        <dgm:presLayoutVars>
          <dgm:chMax val="1"/>
          <dgm:chPref val="1"/>
        </dgm:presLayoutVars>
      </dgm:prSet>
      <dgm:spPr/>
    </dgm:pt>
    <dgm:pt modelId="{8BBCD43E-EF1D-49CD-A69E-34F70095C014}" type="pres">
      <dgm:prSet presAssocID="{A31DF3E1-50B4-4803-ADC3-FBE758D6E945}" presName="sibTrans" presStyleCnt="0"/>
      <dgm:spPr/>
    </dgm:pt>
    <dgm:pt modelId="{AE9B49EC-71D0-4A73-9EA9-23C24B050C1E}" type="pres">
      <dgm:prSet presAssocID="{3B2F28DE-9173-4C21-9427-57F654A79738}" presName="compNode" presStyleCnt="0"/>
      <dgm:spPr/>
    </dgm:pt>
    <dgm:pt modelId="{6E2CA946-C844-4302-9376-2A3D3C0D6E07}" type="pres">
      <dgm:prSet presAssocID="{3B2F28DE-9173-4C21-9427-57F654A797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92CF58BF-19EF-4AC4-B8F8-AF14169EDFB0}" type="pres">
      <dgm:prSet presAssocID="{3B2F28DE-9173-4C21-9427-57F654A79738}" presName="spaceRect" presStyleCnt="0"/>
      <dgm:spPr/>
    </dgm:pt>
    <dgm:pt modelId="{A4460F57-9302-4683-8B21-4AF98FBDBF5D}" type="pres">
      <dgm:prSet presAssocID="{3B2F28DE-9173-4C21-9427-57F654A79738}" presName="textRect" presStyleLbl="revTx" presStyleIdx="3" presStyleCnt="4">
        <dgm:presLayoutVars>
          <dgm:chMax val="1"/>
          <dgm:chPref val="1"/>
        </dgm:presLayoutVars>
      </dgm:prSet>
      <dgm:spPr/>
    </dgm:pt>
  </dgm:ptLst>
  <dgm:cxnLst>
    <dgm:cxn modelId="{4F7C2522-E326-4F9E-AE82-F383978F440A}" srcId="{28424F5F-81AA-4091-9BEC-17DBEDA69279}" destId="{81E7A51F-DB12-4B57-8591-321F6BB7B167}" srcOrd="1" destOrd="0" parTransId="{343C2FFE-19E5-409D-81CC-7814D306711E}" sibTransId="{8516ABC6-4B76-4636-BFBD-FD3C139EFE2F}"/>
    <dgm:cxn modelId="{68AD3023-BFE2-43F3-BA0F-90B993A03F10}" type="presOf" srcId="{3B2F28DE-9173-4C21-9427-57F654A79738}" destId="{A4460F57-9302-4683-8B21-4AF98FBDBF5D}" srcOrd="0" destOrd="0" presId="urn:microsoft.com/office/officeart/2018/2/layout/IconLabelList"/>
    <dgm:cxn modelId="{0EB53953-AE73-4F8F-B521-C650BCC9AFD1}" type="presOf" srcId="{81E7A51F-DB12-4B57-8591-321F6BB7B167}" destId="{883AC2B9-7D31-4B31-B8B7-E1A583401595}" srcOrd="0" destOrd="0" presId="urn:microsoft.com/office/officeart/2018/2/layout/IconLabelList"/>
    <dgm:cxn modelId="{F8FF3F73-EB58-4760-BACF-955FBB0668B4}" srcId="{28424F5F-81AA-4091-9BEC-17DBEDA69279}" destId="{F2343C0F-7CAF-4F14-99BB-2BDD46B1E925}" srcOrd="2" destOrd="0" parTransId="{81F6B8B0-51E4-4077-9AFE-5B4F249AD064}" sibTransId="{A31DF3E1-50B4-4803-ADC3-FBE758D6E945}"/>
    <dgm:cxn modelId="{89043C8F-F60F-47CB-BE3F-877FA3D4357A}" type="presOf" srcId="{DB768E81-EF6E-4805-85A0-7575887A8DB7}" destId="{EC36DD37-77A4-46CD-990C-AEF3B641DD2F}" srcOrd="0" destOrd="0" presId="urn:microsoft.com/office/officeart/2018/2/layout/IconLabelList"/>
    <dgm:cxn modelId="{7F10219F-A3F4-4A20-9B69-851E1AF793A1}" type="presOf" srcId="{F2343C0F-7CAF-4F14-99BB-2BDD46B1E925}" destId="{A8524F21-7A13-40FF-BAF3-773B72DFED0D}" srcOrd="0" destOrd="0" presId="urn:microsoft.com/office/officeart/2018/2/layout/IconLabelList"/>
    <dgm:cxn modelId="{62CBE1A3-CD3E-48BC-85DB-3B542B9DDC22}" type="presOf" srcId="{28424F5F-81AA-4091-9BEC-17DBEDA69279}" destId="{1C9C7123-18C6-42A7-9272-633BD56B9082}" srcOrd="0" destOrd="0" presId="urn:microsoft.com/office/officeart/2018/2/layout/IconLabelList"/>
    <dgm:cxn modelId="{576236AE-F8F2-468E-87E5-2537786B5452}" srcId="{28424F5F-81AA-4091-9BEC-17DBEDA69279}" destId="{DB768E81-EF6E-4805-85A0-7575887A8DB7}" srcOrd="0" destOrd="0" parTransId="{12C21511-4B4B-47CF-B049-96FBCA9F500D}" sibTransId="{636468CB-D2B4-414B-90FD-A5DB8D0D869B}"/>
    <dgm:cxn modelId="{10AF19C0-3DB7-4751-8072-00BD084DE603}" srcId="{28424F5F-81AA-4091-9BEC-17DBEDA69279}" destId="{3B2F28DE-9173-4C21-9427-57F654A79738}" srcOrd="3" destOrd="0" parTransId="{2E559ADA-447E-4758-B5BB-336FC4EDE9AD}" sibTransId="{D7C32C96-756E-4131-B173-D00DFC47B25F}"/>
    <dgm:cxn modelId="{E3EF2BE0-BD3C-4840-852A-D841A3F9F404}" type="presParOf" srcId="{1C9C7123-18C6-42A7-9272-633BD56B9082}" destId="{5B0605DB-A9FE-477D-AF9D-301A547FEA19}" srcOrd="0" destOrd="0" presId="urn:microsoft.com/office/officeart/2018/2/layout/IconLabelList"/>
    <dgm:cxn modelId="{95CD1343-5ED9-46F0-9635-861B27EDECA8}" type="presParOf" srcId="{5B0605DB-A9FE-477D-AF9D-301A547FEA19}" destId="{76812AF5-E9CC-42D6-870E-6F643DA6D96B}" srcOrd="0" destOrd="0" presId="urn:microsoft.com/office/officeart/2018/2/layout/IconLabelList"/>
    <dgm:cxn modelId="{6BAFF047-ECCA-43E1-B5AC-8CC5289A5546}" type="presParOf" srcId="{5B0605DB-A9FE-477D-AF9D-301A547FEA19}" destId="{2F4C51B2-B7B8-4211-91ED-EA568C157BC6}" srcOrd="1" destOrd="0" presId="urn:microsoft.com/office/officeart/2018/2/layout/IconLabelList"/>
    <dgm:cxn modelId="{5AC66E64-DAF9-48A3-98EA-88B6B4D33C0D}" type="presParOf" srcId="{5B0605DB-A9FE-477D-AF9D-301A547FEA19}" destId="{EC36DD37-77A4-46CD-990C-AEF3B641DD2F}" srcOrd="2" destOrd="0" presId="urn:microsoft.com/office/officeart/2018/2/layout/IconLabelList"/>
    <dgm:cxn modelId="{52F7EBF8-5E2E-4F1D-BF74-343B4CAF5401}" type="presParOf" srcId="{1C9C7123-18C6-42A7-9272-633BD56B9082}" destId="{48FB39BD-9351-4658-85BD-E66605E1952D}" srcOrd="1" destOrd="0" presId="urn:microsoft.com/office/officeart/2018/2/layout/IconLabelList"/>
    <dgm:cxn modelId="{DD9F8FD0-3A1C-46B6-9756-AF77C1B3A9E2}" type="presParOf" srcId="{1C9C7123-18C6-42A7-9272-633BD56B9082}" destId="{C4A37055-A152-4EDB-BD62-33262BABD7C4}" srcOrd="2" destOrd="0" presId="urn:microsoft.com/office/officeart/2018/2/layout/IconLabelList"/>
    <dgm:cxn modelId="{5ED5896D-4210-4232-BA26-3D2DC5BBB3A8}" type="presParOf" srcId="{C4A37055-A152-4EDB-BD62-33262BABD7C4}" destId="{7CA1360B-3D18-4791-B839-F2BE04FD4A5C}" srcOrd="0" destOrd="0" presId="urn:microsoft.com/office/officeart/2018/2/layout/IconLabelList"/>
    <dgm:cxn modelId="{79C424AD-1196-459E-89EC-AF1F2BCDFB2E}" type="presParOf" srcId="{C4A37055-A152-4EDB-BD62-33262BABD7C4}" destId="{D1AAE208-5A8F-4A31-942E-E849E28AF4EE}" srcOrd="1" destOrd="0" presId="urn:microsoft.com/office/officeart/2018/2/layout/IconLabelList"/>
    <dgm:cxn modelId="{12B129AF-6A6C-437F-B860-5DB7E87343AD}" type="presParOf" srcId="{C4A37055-A152-4EDB-BD62-33262BABD7C4}" destId="{883AC2B9-7D31-4B31-B8B7-E1A583401595}" srcOrd="2" destOrd="0" presId="urn:microsoft.com/office/officeart/2018/2/layout/IconLabelList"/>
    <dgm:cxn modelId="{E17F8C50-B54E-4831-9783-A5C0AF095055}" type="presParOf" srcId="{1C9C7123-18C6-42A7-9272-633BD56B9082}" destId="{E3F75E60-8178-4549-BD1F-ECA2D24C8049}" srcOrd="3" destOrd="0" presId="urn:microsoft.com/office/officeart/2018/2/layout/IconLabelList"/>
    <dgm:cxn modelId="{E7C7D051-7FD7-4671-8AA9-CBC7279A1FA3}" type="presParOf" srcId="{1C9C7123-18C6-42A7-9272-633BD56B9082}" destId="{949CB698-8A83-4928-8CD6-5BDDA1671246}" srcOrd="4" destOrd="0" presId="urn:microsoft.com/office/officeart/2018/2/layout/IconLabelList"/>
    <dgm:cxn modelId="{E4392EAE-E4E3-4B27-915D-8F626501A93C}" type="presParOf" srcId="{949CB698-8A83-4928-8CD6-5BDDA1671246}" destId="{C4485ED0-7FD0-4EB4-B556-FA3144B1FB02}" srcOrd="0" destOrd="0" presId="urn:microsoft.com/office/officeart/2018/2/layout/IconLabelList"/>
    <dgm:cxn modelId="{2293C8DD-97F1-4E9B-ADA3-C9F10D90212E}" type="presParOf" srcId="{949CB698-8A83-4928-8CD6-5BDDA1671246}" destId="{9BF46FAC-A019-4B3C-AE64-21B1E27B13F3}" srcOrd="1" destOrd="0" presId="urn:microsoft.com/office/officeart/2018/2/layout/IconLabelList"/>
    <dgm:cxn modelId="{F8731AF0-68F5-4D5F-A9E5-B6AE5243597F}" type="presParOf" srcId="{949CB698-8A83-4928-8CD6-5BDDA1671246}" destId="{A8524F21-7A13-40FF-BAF3-773B72DFED0D}" srcOrd="2" destOrd="0" presId="urn:microsoft.com/office/officeart/2018/2/layout/IconLabelList"/>
    <dgm:cxn modelId="{1BD93A98-BBA1-41C2-BB96-2A305DB2E62C}" type="presParOf" srcId="{1C9C7123-18C6-42A7-9272-633BD56B9082}" destId="{8BBCD43E-EF1D-49CD-A69E-34F70095C014}" srcOrd="5" destOrd="0" presId="urn:microsoft.com/office/officeart/2018/2/layout/IconLabelList"/>
    <dgm:cxn modelId="{54B94F1A-1D3F-4CEC-8D2D-08C63B65BDD9}" type="presParOf" srcId="{1C9C7123-18C6-42A7-9272-633BD56B9082}" destId="{AE9B49EC-71D0-4A73-9EA9-23C24B050C1E}" srcOrd="6" destOrd="0" presId="urn:microsoft.com/office/officeart/2018/2/layout/IconLabelList"/>
    <dgm:cxn modelId="{70C3D2DB-F5F8-4356-9B19-E2FEA6E4E5BF}" type="presParOf" srcId="{AE9B49EC-71D0-4A73-9EA9-23C24B050C1E}" destId="{6E2CA946-C844-4302-9376-2A3D3C0D6E07}" srcOrd="0" destOrd="0" presId="urn:microsoft.com/office/officeart/2018/2/layout/IconLabelList"/>
    <dgm:cxn modelId="{AB5EC447-492D-4F27-A361-6B6D22F50010}" type="presParOf" srcId="{AE9B49EC-71D0-4A73-9EA9-23C24B050C1E}" destId="{92CF58BF-19EF-4AC4-B8F8-AF14169EDFB0}" srcOrd="1" destOrd="0" presId="urn:microsoft.com/office/officeart/2018/2/layout/IconLabelList"/>
    <dgm:cxn modelId="{13B185CF-F81B-4342-B3FA-212CFF3ED20F}" type="presParOf" srcId="{AE9B49EC-71D0-4A73-9EA9-23C24B050C1E}" destId="{A4460F57-9302-4683-8B21-4AF98FBDBF5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BC4FE0-1017-4CF3-8D07-C2FBB5C9EE6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EFC15DB-3FA6-4D0E-A187-00B575241506}">
      <dgm:prSet/>
      <dgm:spPr/>
      <dgm:t>
        <a:bodyPr/>
        <a:lstStyle/>
        <a:p>
          <a:r>
            <a:rPr lang="en-US" b="1"/>
            <a:t>├───0_Educational-WebApp</a:t>
          </a:r>
        </a:p>
      </dgm:t>
    </dgm:pt>
    <dgm:pt modelId="{270B9D15-80ED-4DB4-94DF-7FF1410A1637}" type="parTrans" cxnId="{05EE2A53-A2EA-4D94-80D4-F3575A86E011}">
      <dgm:prSet/>
      <dgm:spPr/>
      <dgm:t>
        <a:bodyPr/>
        <a:lstStyle/>
        <a:p>
          <a:endParaRPr lang="en-US"/>
        </a:p>
      </dgm:t>
    </dgm:pt>
    <dgm:pt modelId="{9E6D681C-1077-4B75-9DD1-AB30AD407688}" type="sibTrans" cxnId="{05EE2A53-A2EA-4D94-80D4-F3575A86E011}">
      <dgm:prSet/>
      <dgm:spPr/>
      <dgm:t>
        <a:bodyPr/>
        <a:lstStyle/>
        <a:p>
          <a:endParaRPr lang="en-US"/>
        </a:p>
      </dgm:t>
    </dgm:pt>
    <dgm:pt modelId="{D8063FD9-4CC4-41C8-ADAB-879C42309A27}">
      <dgm:prSet/>
      <dgm:spPr/>
      <dgm:t>
        <a:bodyPr/>
        <a:lstStyle/>
        <a:p>
          <a:r>
            <a:rPr lang="en-US"/>
            <a:t>├──</a:t>
          </a:r>
          <a:r>
            <a:rPr lang="en-US" b="1"/>
            <a:t>─1_Competitions</a:t>
          </a:r>
        </a:p>
      </dgm:t>
    </dgm:pt>
    <dgm:pt modelId="{F8A2D2CB-3513-45D1-AE31-10E8D099139A}" type="parTrans" cxnId="{7D962F61-2A8B-44ED-B930-8C44A26A75A1}">
      <dgm:prSet/>
      <dgm:spPr/>
      <dgm:t>
        <a:bodyPr/>
        <a:lstStyle/>
        <a:p>
          <a:endParaRPr lang="en-US"/>
        </a:p>
      </dgm:t>
    </dgm:pt>
    <dgm:pt modelId="{51320202-3A50-40E3-BAF0-80B5AD27B7B7}" type="sibTrans" cxnId="{7D962F61-2A8B-44ED-B930-8C44A26A75A1}">
      <dgm:prSet/>
      <dgm:spPr/>
      <dgm:t>
        <a:bodyPr/>
        <a:lstStyle/>
        <a:p>
          <a:endParaRPr lang="en-US"/>
        </a:p>
      </dgm:t>
    </dgm:pt>
    <dgm:pt modelId="{0BAA44DD-3EEE-4946-9F1A-07D978AA5979}">
      <dgm:prSet/>
      <dgm:spPr/>
      <dgm:t>
        <a:bodyPr/>
        <a:lstStyle/>
        <a:p>
          <a:r>
            <a:rPr lang="en-US"/>
            <a:t>│   ├───1_Coding</a:t>
          </a:r>
        </a:p>
      </dgm:t>
    </dgm:pt>
    <dgm:pt modelId="{AE583616-723D-4F6B-A637-D5BE7FE41E83}" type="parTrans" cxnId="{D42985A9-0DE6-4838-A961-DF87A9C1C3A3}">
      <dgm:prSet/>
      <dgm:spPr/>
      <dgm:t>
        <a:bodyPr/>
        <a:lstStyle/>
        <a:p>
          <a:endParaRPr lang="en-US"/>
        </a:p>
      </dgm:t>
    </dgm:pt>
    <dgm:pt modelId="{1269F7DA-7364-45F4-965B-42058749D03B}" type="sibTrans" cxnId="{D42985A9-0DE6-4838-A961-DF87A9C1C3A3}">
      <dgm:prSet/>
      <dgm:spPr/>
      <dgm:t>
        <a:bodyPr/>
        <a:lstStyle/>
        <a:p>
          <a:endParaRPr lang="en-US"/>
        </a:p>
      </dgm:t>
    </dgm:pt>
    <dgm:pt modelId="{0AEB9C73-DF5F-4B75-8EA5-5C57C331CF96}">
      <dgm:prSet/>
      <dgm:spPr/>
      <dgm:t>
        <a:bodyPr/>
        <a:lstStyle/>
        <a:p>
          <a:r>
            <a:rPr lang="en-US"/>
            <a:t>│   ├───2_TimeSeries</a:t>
          </a:r>
        </a:p>
      </dgm:t>
    </dgm:pt>
    <dgm:pt modelId="{05423B84-1374-448A-9911-487F2483A9DD}" type="parTrans" cxnId="{2C3CDCBE-452C-4145-BF31-0546DA4D01F2}">
      <dgm:prSet/>
      <dgm:spPr/>
      <dgm:t>
        <a:bodyPr/>
        <a:lstStyle/>
        <a:p>
          <a:endParaRPr lang="en-US"/>
        </a:p>
      </dgm:t>
    </dgm:pt>
    <dgm:pt modelId="{2BE2FBE9-416E-458B-A876-198FFBB1C155}" type="sibTrans" cxnId="{2C3CDCBE-452C-4145-BF31-0546DA4D01F2}">
      <dgm:prSet/>
      <dgm:spPr/>
      <dgm:t>
        <a:bodyPr/>
        <a:lstStyle/>
        <a:p>
          <a:endParaRPr lang="en-US"/>
        </a:p>
      </dgm:t>
    </dgm:pt>
    <dgm:pt modelId="{AEDDE0CE-DDDF-43E8-B9EE-AE6C7564658B}">
      <dgm:prSet/>
      <dgm:spPr/>
      <dgm:t>
        <a:bodyPr/>
        <a:lstStyle/>
        <a:p>
          <a:r>
            <a:rPr lang="en-US"/>
            <a:t>│   └───3_MachineLearning</a:t>
          </a:r>
        </a:p>
      </dgm:t>
    </dgm:pt>
    <dgm:pt modelId="{0DC97922-06AF-4EC2-A993-2AEE395EF591}" type="parTrans" cxnId="{DE91159F-8064-44EE-B8BE-0C43FA976B12}">
      <dgm:prSet/>
      <dgm:spPr/>
      <dgm:t>
        <a:bodyPr/>
        <a:lstStyle/>
        <a:p>
          <a:endParaRPr lang="en-US"/>
        </a:p>
      </dgm:t>
    </dgm:pt>
    <dgm:pt modelId="{1024EA78-DC67-47F8-B900-FB9B660F2592}" type="sibTrans" cxnId="{DE91159F-8064-44EE-B8BE-0C43FA976B12}">
      <dgm:prSet/>
      <dgm:spPr/>
      <dgm:t>
        <a:bodyPr/>
        <a:lstStyle/>
        <a:p>
          <a:endParaRPr lang="en-US"/>
        </a:p>
      </dgm:t>
    </dgm:pt>
    <dgm:pt modelId="{CAA412DE-2E6C-488F-887A-25CD9500F53D}">
      <dgm:prSet/>
      <dgm:spPr/>
      <dgm:t>
        <a:bodyPr/>
        <a:lstStyle/>
        <a:p>
          <a:r>
            <a:rPr lang="en-US" b="1"/>
            <a:t>├───2_IndustryApplications</a:t>
          </a:r>
        </a:p>
      </dgm:t>
    </dgm:pt>
    <dgm:pt modelId="{EB4F0E19-316F-4D27-B0AD-A2260FCB8301}" type="parTrans" cxnId="{825F7D3A-5224-471C-804B-9ABCD4A4B5C5}">
      <dgm:prSet/>
      <dgm:spPr/>
      <dgm:t>
        <a:bodyPr/>
        <a:lstStyle/>
        <a:p>
          <a:endParaRPr lang="en-US"/>
        </a:p>
      </dgm:t>
    </dgm:pt>
    <dgm:pt modelId="{68A6CF12-13D7-4F7B-A1A4-0A71B9841AA7}" type="sibTrans" cxnId="{825F7D3A-5224-471C-804B-9ABCD4A4B5C5}">
      <dgm:prSet/>
      <dgm:spPr/>
      <dgm:t>
        <a:bodyPr/>
        <a:lstStyle/>
        <a:p>
          <a:endParaRPr lang="en-US"/>
        </a:p>
      </dgm:t>
    </dgm:pt>
    <dgm:pt modelId="{0A33C980-D32F-4C73-8FF7-5B23F074F540}">
      <dgm:prSet/>
      <dgm:spPr/>
      <dgm:t>
        <a:bodyPr/>
        <a:lstStyle/>
        <a:p>
          <a:r>
            <a:rPr lang="en-US"/>
            <a:t>│   ├───1_DataScienceTooling</a:t>
          </a:r>
        </a:p>
      </dgm:t>
    </dgm:pt>
    <dgm:pt modelId="{0B8265D1-DDA6-4D1B-9FF2-A326B3E27A5F}" type="parTrans" cxnId="{3468CB16-2804-46E3-8AC1-3793A3B91BA8}">
      <dgm:prSet/>
      <dgm:spPr/>
      <dgm:t>
        <a:bodyPr/>
        <a:lstStyle/>
        <a:p>
          <a:endParaRPr lang="en-US"/>
        </a:p>
      </dgm:t>
    </dgm:pt>
    <dgm:pt modelId="{EB9CE6E6-D95F-457D-92E1-49948BFEC0A2}" type="sibTrans" cxnId="{3468CB16-2804-46E3-8AC1-3793A3B91BA8}">
      <dgm:prSet/>
      <dgm:spPr/>
      <dgm:t>
        <a:bodyPr/>
        <a:lstStyle/>
        <a:p>
          <a:endParaRPr lang="en-US"/>
        </a:p>
      </dgm:t>
    </dgm:pt>
    <dgm:pt modelId="{7346157C-65D7-40FF-8DA8-C2C5E766C657}">
      <dgm:prSet/>
      <dgm:spPr/>
      <dgm:t>
        <a:bodyPr/>
        <a:lstStyle/>
        <a:p>
          <a:r>
            <a:rPr lang="en-US"/>
            <a:t>│   ├───2_ML-ModelMonitoring</a:t>
          </a:r>
        </a:p>
      </dgm:t>
    </dgm:pt>
    <dgm:pt modelId="{99C1CA83-1E7B-4AE2-9A1A-7380CD65BD67}" type="parTrans" cxnId="{5523D3E7-C639-41CA-BEF9-D32C655059F1}">
      <dgm:prSet/>
      <dgm:spPr/>
      <dgm:t>
        <a:bodyPr/>
        <a:lstStyle/>
        <a:p>
          <a:endParaRPr lang="en-US"/>
        </a:p>
      </dgm:t>
    </dgm:pt>
    <dgm:pt modelId="{FF490706-59F9-4F0C-AC2B-93BBF6DDE709}" type="sibTrans" cxnId="{5523D3E7-C639-41CA-BEF9-D32C655059F1}">
      <dgm:prSet/>
      <dgm:spPr/>
      <dgm:t>
        <a:bodyPr/>
        <a:lstStyle/>
        <a:p>
          <a:endParaRPr lang="en-US"/>
        </a:p>
      </dgm:t>
    </dgm:pt>
    <dgm:pt modelId="{1FE7B66F-AAC8-4CB8-AE94-1A5A00CED34D}">
      <dgm:prSet/>
      <dgm:spPr/>
      <dgm:t>
        <a:bodyPr/>
        <a:lstStyle/>
        <a:p>
          <a:pPr rtl="0"/>
          <a:r>
            <a:rPr lang="en-US">
              <a:latin typeface="Univers"/>
            </a:rPr>
            <a:t>│  </a:t>
          </a:r>
          <a:r>
            <a:rPr lang="en-US"/>
            <a:t> └───3_LanguageModel_FinTech</a:t>
          </a:r>
          <a:r>
            <a:rPr lang="en-US">
              <a:latin typeface="Univers"/>
            </a:rPr>
            <a:t> (Way before ChatGPT)</a:t>
          </a:r>
          <a:endParaRPr lang="en-US"/>
        </a:p>
      </dgm:t>
    </dgm:pt>
    <dgm:pt modelId="{F6D7A651-6409-4508-A24D-75F726A7D8D1}" type="parTrans" cxnId="{B73119AB-F29E-41FE-BA85-1BDE2A9D11A5}">
      <dgm:prSet/>
      <dgm:spPr/>
      <dgm:t>
        <a:bodyPr/>
        <a:lstStyle/>
        <a:p>
          <a:endParaRPr lang="en-US"/>
        </a:p>
      </dgm:t>
    </dgm:pt>
    <dgm:pt modelId="{DA17BD3B-C30D-42D7-9E2E-1C229AB4D664}" type="sibTrans" cxnId="{B73119AB-F29E-41FE-BA85-1BDE2A9D11A5}">
      <dgm:prSet/>
      <dgm:spPr/>
      <dgm:t>
        <a:bodyPr/>
        <a:lstStyle/>
        <a:p>
          <a:endParaRPr lang="en-US"/>
        </a:p>
      </dgm:t>
    </dgm:pt>
    <dgm:pt modelId="{2F1DE6AC-491B-4E05-8258-5583DC7D4427}">
      <dgm:prSet/>
      <dgm:spPr/>
      <dgm:t>
        <a:bodyPr/>
        <a:lstStyle/>
        <a:p>
          <a:pPr algn="l"/>
          <a:r>
            <a:rPr lang="en-US"/>
            <a:t>└───</a:t>
          </a:r>
          <a:r>
            <a:rPr lang="en-US" b="1"/>
            <a:t>3_ProjectEngagements</a:t>
          </a:r>
        </a:p>
      </dgm:t>
    </dgm:pt>
    <dgm:pt modelId="{454B26F4-5F89-4730-B5BC-EA7BD9A88BD8}" type="parTrans" cxnId="{46D2CDE0-1FA5-4178-9F0E-09014DB1088D}">
      <dgm:prSet/>
      <dgm:spPr/>
      <dgm:t>
        <a:bodyPr/>
        <a:lstStyle/>
        <a:p>
          <a:endParaRPr lang="en-US"/>
        </a:p>
      </dgm:t>
    </dgm:pt>
    <dgm:pt modelId="{5CD07016-E705-4303-B25E-1D6F2FE93A55}" type="sibTrans" cxnId="{46D2CDE0-1FA5-4178-9F0E-09014DB1088D}">
      <dgm:prSet/>
      <dgm:spPr/>
      <dgm:t>
        <a:bodyPr/>
        <a:lstStyle/>
        <a:p>
          <a:endParaRPr lang="en-US"/>
        </a:p>
      </dgm:t>
    </dgm:pt>
    <dgm:pt modelId="{F5E81B6E-C928-4FDF-A647-B3070B6A701E}">
      <dgm:prSet/>
      <dgm:spPr/>
      <dgm:t>
        <a:bodyPr/>
        <a:lstStyle/>
        <a:p>
          <a:pPr algn="l"/>
          <a:r>
            <a:rPr lang="en-US"/>
            <a:t>    ├───</a:t>
          </a:r>
          <a:r>
            <a:rPr lang="en-US" err="1"/>
            <a:t>Peer_Review_Automation_Email</a:t>
          </a:r>
          <a:endParaRPr lang="en-US"/>
        </a:p>
      </dgm:t>
    </dgm:pt>
    <dgm:pt modelId="{1AAC7570-8376-4216-853C-AF0956E4F912}" type="parTrans" cxnId="{8E4097A0-EFCB-471F-98CE-15A80B08316A}">
      <dgm:prSet/>
      <dgm:spPr/>
      <dgm:t>
        <a:bodyPr/>
        <a:lstStyle/>
        <a:p>
          <a:endParaRPr lang="en-US"/>
        </a:p>
      </dgm:t>
    </dgm:pt>
    <dgm:pt modelId="{03EAF442-7691-4FDD-9367-658A72E6DF16}" type="sibTrans" cxnId="{8E4097A0-EFCB-471F-98CE-15A80B08316A}">
      <dgm:prSet/>
      <dgm:spPr/>
      <dgm:t>
        <a:bodyPr/>
        <a:lstStyle/>
        <a:p>
          <a:endParaRPr lang="en-US"/>
        </a:p>
      </dgm:t>
    </dgm:pt>
    <dgm:pt modelId="{6E6FD7C3-E140-4BC5-97FA-691AF1ED1548}">
      <dgm:prSet/>
      <dgm:spPr/>
      <dgm:t>
        <a:bodyPr/>
        <a:lstStyle/>
        <a:p>
          <a:r>
            <a:rPr lang="en-US"/>
            <a:t>    └───Project_Panel_Judges</a:t>
          </a:r>
        </a:p>
      </dgm:t>
    </dgm:pt>
    <dgm:pt modelId="{351328A6-1E32-4557-87F5-48A5A1EC5FF1}" type="parTrans" cxnId="{2E67E743-C886-4C21-9EA7-7479D4C15649}">
      <dgm:prSet/>
      <dgm:spPr/>
      <dgm:t>
        <a:bodyPr/>
        <a:lstStyle/>
        <a:p>
          <a:endParaRPr lang="en-US"/>
        </a:p>
      </dgm:t>
    </dgm:pt>
    <dgm:pt modelId="{4D63A0E2-714E-4946-9006-6411D205E756}" type="sibTrans" cxnId="{2E67E743-C886-4C21-9EA7-7479D4C15649}">
      <dgm:prSet/>
      <dgm:spPr/>
      <dgm:t>
        <a:bodyPr/>
        <a:lstStyle/>
        <a:p>
          <a:endParaRPr lang="en-US"/>
        </a:p>
      </dgm:t>
    </dgm:pt>
    <dgm:pt modelId="{F3576841-7A2C-452D-8395-E1C7DE6C0ADA}" type="pres">
      <dgm:prSet presAssocID="{77BC4FE0-1017-4CF3-8D07-C2FBB5C9EE69}" presName="vert0" presStyleCnt="0">
        <dgm:presLayoutVars>
          <dgm:dir/>
          <dgm:animOne val="branch"/>
          <dgm:animLvl val="lvl"/>
        </dgm:presLayoutVars>
      </dgm:prSet>
      <dgm:spPr/>
    </dgm:pt>
    <dgm:pt modelId="{7642DB9D-BDCC-41B5-97B5-3A529B75CAA8}" type="pres">
      <dgm:prSet presAssocID="{3EFC15DB-3FA6-4D0E-A187-00B575241506}" presName="thickLine" presStyleLbl="alignNode1" presStyleIdx="0" presStyleCnt="12"/>
      <dgm:spPr/>
    </dgm:pt>
    <dgm:pt modelId="{894E4E6F-96AB-4990-9DDB-378530602BA8}" type="pres">
      <dgm:prSet presAssocID="{3EFC15DB-3FA6-4D0E-A187-00B575241506}" presName="horz1" presStyleCnt="0"/>
      <dgm:spPr/>
    </dgm:pt>
    <dgm:pt modelId="{6665F590-6457-4F2C-98A6-AF4F4F5B8A78}" type="pres">
      <dgm:prSet presAssocID="{3EFC15DB-3FA6-4D0E-A187-00B575241506}" presName="tx1" presStyleLbl="revTx" presStyleIdx="0" presStyleCnt="12"/>
      <dgm:spPr/>
    </dgm:pt>
    <dgm:pt modelId="{28BB125E-C710-4DB4-88CD-74168BC36760}" type="pres">
      <dgm:prSet presAssocID="{3EFC15DB-3FA6-4D0E-A187-00B575241506}" presName="vert1" presStyleCnt="0"/>
      <dgm:spPr/>
    </dgm:pt>
    <dgm:pt modelId="{58C75954-7684-491F-BD8E-AD6A44F25656}" type="pres">
      <dgm:prSet presAssocID="{D8063FD9-4CC4-41C8-ADAB-879C42309A27}" presName="thickLine" presStyleLbl="alignNode1" presStyleIdx="1" presStyleCnt="12"/>
      <dgm:spPr/>
    </dgm:pt>
    <dgm:pt modelId="{79349317-17AC-4C03-A761-0678DACD19BE}" type="pres">
      <dgm:prSet presAssocID="{D8063FD9-4CC4-41C8-ADAB-879C42309A27}" presName="horz1" presStyleCnt="0"/>
      <dgm:spPr/>
    </dgm:pt>
    <dgm:pt modelId="{6FE72E2A-086A-45D8-94A4-2C3A28E2984B}" type="pres">
      <dgm:prSet presAssocID="{D8063FD9-4CC4-41C8-ADAB-879C42309A27}" presName="tx1" presStyleLbl="revTx" presStyleIdx="1" presStyleCnt="12"/>
      <dgm:spPr/>
    </dgm:pt>
    <dgm:pt modelId="{EA34DF3D-6FFB-4D8D-81CD-8ADE5766A7ED}" type="pres">
      <dgm:prSet presAssocID="{D8063FD9-4CC4-41C8-ADAB-879C42309A27}" presName="vert1" presStyleCnt="0"/>
      <dgm:spPr/>
    </dgm:pt>
    <dgm:pt modelId="{73C12606-A4BC-4D1D-8323-4BA347A7AF47}" type="pres">
      <dgm:prSet presAssocID="{0BAA44DD-3EEE-4946-9F1A-07D978AA5979}" presName="thickLine" presStyleLbl="alignNode1" presStyleIdx="2" presStyleCnt="12"/>
      <dgm:spPr/>
    </dgm:pt>
    <dgm:pt modelId="{CC9BE3DD-9F9F-4957-8C06-8AE1D88594D7}" type="pres">
      <dgm:prSet presAssocID="{0BAA44DD-3EEE-4946-9F1A-07D978AA5979}" presName="horz1" presStyleCnt="0"/>
      <dgm:spPr/>
    </dgm:pt>
    <dgm:pt modelId="{A1993E76-A661-4F5B-86E3-21D0032CE743}" type="pres">
      <dgm:prSet presAssocID="{0BAA44DD-3EEE-4946-9F1A-07D978AA5979}" presName="tx1" presStyleLbl="revTx" presStyleIdx="2" presStyleCnt="12"/>
      <dgm:spPr/>
    </dgm:pt>
    <dgm:pt modelId="{8B3E8D9C-A973-4AE1-B81D-2B437A6B3D98}" type="pres">
      <dgm:prSet presAssocID="{0BAA44DD-3EEE-4946-9F1A-07D978AA5979}" presName="vert1" presStyleCnt="0"/>
      <dgm:spPr/>
    </dgm:pt>
    <dgm:pt modelId="{56EB3102-CF2C-4EA5-B338-A5C6AC9F666C}" type="pres">
      <dgm:prSet presAssocID="{0AEB9C73-DF5F-4B75-8EA5-5C57C331CF96}" presName="thickLine" presStyleLbl="alignNode1" presStyleIdx="3" presStyleCnt="12"/>
      <dgm:spPr/>
    </dgm:pt>
    <dgm:pt modelId="{2FCF35EA-F275-4896-B84E-ED6DED2BA6C1}" type="pres">
      <dgm:prSet presAssocID="{0AEB9C73-DF5F-4B75-8EA5-5C57C331CF96}" presName="horz1" presStyleCnt="0"/>
      <dgm:spPr/>
    </dgm:pt>
    <dgm:pt modelId="{47EDF326-E50D-4BA5-96EB-BC2BE6CF8B82}" type="pres">
      <dgm:prSet presAssocID="{0AEB9C73-DF5F-4B75-8EA5-5C57C331CF96}" presName="tx1" presStyleLbl="revTx" presStyleIdx="3" presStyleCnt="12"/>
      <dgm:spPr/>
    </dgm:pt>
    <dgm:pt modelId="{D0FDF6E6-ED01-4291-BB3D-8C04BB9C9D15}" type="pres">
      <dgm:prSet presAssocID="{0AEB9C73-DF5F-4B75-8EA5-5C57C331CF96}" presName="vert1" presStyleCnt="0"/>
      <dgm:spPr/>
    </dgm:pt>
    <dgm:pt modelId="{99EE5CFC-119A-4F9C-B3B9-10FC519D8A01}" type="pres">
      <dgm:prSet presAssocID="{AEDDE0CE-DDDF-43E8-B9EE-AE6C7564658B}" presName="thickLine" presStyleLbl="alignNode1" presStyleIdx="4" presStyleCnt="12"/>
      <dgm:spPr/>
    </dgm:pt>
    <dgm:pt modelId="{23625D91-57D5-439A-977C-31EA14A96F52}" type="pres">
      <dgm:prSet presAssocID="{AEDDE0CE-DDDF-43E8-B9EE-AE6C7564658B}" presName="horz1" presStyleCnt="0"/>
      <dgm:spPr/>
    </dgm:pt>
    <dgm:pt modelId="{E1D004BE-B022-4195-9C31-AF2F824E3B52}" type="pres">
      <dgm:prSet presAssocID="{AEDDE0CE-DDDF-43E8-B9EE-AE6C7564658B}" presName="tx1" presStyleLbl="revTx" presStyleIdx="4" presStyleCnt="12"/>
      <dgm:spPr/>
    </dgm:pt>
    <dgm:pt modelId="{484FB845-204A-4984-ACC5-939A2AAC51D6}" type="pres">
      <dgm:prSet presAssocID="{AEDDE0CE-DDDF-43E8-B9EE-AE6C7564658B}" presName="vert1" presStyleCnt="0"/>
      <dgm:spPr/>
    </dgm:pt>
    <dgm:pt modelId="{464145B1-EE04-4D57-AED4-530688864891}" type="pres">
      <dgm:prSet presAssocID="{CAA412DE-2E6C-488F-887A-25CD9500F53D}" presName="thickLine" presStyleLbl="alignNode1" presStyleIdx="5" presStyleCnt="12"/>
      <dgm:spPr/>
    </dgm:pt>
    <dgm:pt modelId="{F6691D29-5EF2-4190-9BE3-93F1A7AE858D}" type="pres">
      <dgm:prSet presAssocID="{CAA412DE-2E6C-488F-887A-25CD9500F53D}" presName="horz1" presStyleCnt="0"/>
      <dgm:spPr/>
    </dgm:pt>
    <dgm:pt modelId="{7603F14B-1FB9-464E-A6A6-361BEBE6385B}" type="pres">
      <dgm:prSet presAssocID="{CAA412DE-2E6C-488F-887A-25CD9500F53D}" presName="tx1" presStyleLbl="revTx" presStyleIdx="5" presStyleCnt="12"/>
      <dgm:spPr/>
    </dgm:pt>
    <dgm:pt modelId="{6B837E20-0F28-41A6-B512-DF0C4E841B0D}" type="pres">
      <dgm:prSet presAssocID="{CAA412DE-2E6C-488F-887A-25CD9500F53D}" presName="vert1" presStyleCnt="0"/>
      <dgm:spPr/>
    </dgm:pt>
    <dgm:pt modelId="{E4625B7D-FEDB-4519-89DC-D7A5B55549AD}" type="pres">
      <dgm:prSet presAssocID="{0A33C980-D32F-4C73-8FF7-5B23F074F540}" presName="thickLine" presStyleLbl="alignNode1" presStyleIdx="6" presStyleCnt="12"/>
      <dgm:spPr/>
    </dgm:pt>
    <dgm:pt modelId="{6C49C0C9-30A2-454C-9F9B-761C14DE0FAD}" type="pres">
      <dgm:prSet presAssocID="{0A33C980-D32F-4C73-8FF7-5B23F074F540}" presName="horz1" presStyleCnt="0"/>
      <dgm:spPr/>
    </dgm:pt>
    <dgm:pt modelId="{C78F7780-E452-47A6-91CC-8FB379E71490}" type="pres">
      <dgm:prSet presAssocID="{0A33C980-D32F-4C73-8FF7-5B23F074F540}" presName="tx1" presStyleLbl="revTx" presStyleIdx="6" presStyleCnt="12"/>
      <dgm:spPr/>
    </dgm:pt>
    <dgm:pt modelId="{493A0AC1-699B-4A26-9ABC-3919AD1CB4A3}" type="pres">
      <dgm:prSet presAssocID="{0A33C980-D32F-4C73-8FF7-5B23F074F540}" presName="vert1" presStyleCnt="0"/>
      <dgm:spPr/>
    </dgm:pt>
    <dgm:pt modelId="{4CA5641A-0B8B-4112-B212-40A04958E5C0}" type="pres">
      <dgm:prSet presAssocID="{7346157C-65D7-40FF-8DA8-C2C5E766C657}" presName="thickLine" presStyleLbl="alignNode1" presStyleIdx="7" presStyleCnt="12"/>
      <dgm:spPr/>
    </dgm:pt>
    <dgm:pt modelId="{5AACF789-98DA-41C8-9371-59F4B199F793}" type="pres">
      <dgm:prSet presAssocID="{7346157C-65D7-40FF-8DA8-C2C5E766C657}" presName="horz1" presStyleCnt="0"/>
      <dgm:spPr/>
    </dgm:pt>
    <dgm:pt modelId="{CF45C215-1EE4-4E85-973B-F82E4C5C8B6E}" type="pres">
      <dgm:prSet presAssocID="{7346157C-65D7-40FF-8DA8-C2C5E766C657}" presName="tx1" presStyleLbl="revTx" presStyleIdx="7" presStyleCnt="12"/>
      <dgm:spPr/>
    </dgm:pt>
    <dgm:pt modelId="{916B4F8B-3878-4BEE-AD31-6F31070454E3}" type="pres">
      <dgm:prSet presAssocID="{7346157C-65D7-40FF-8DA8-C2C5E766C657}" presName="vert1" presStyleCnt="0"/>
      <dgm:spPr/>
    </dgm:pt>
    <dgm:pt modelId="{6EB28FDF-4E23-461B-B88B-B7E34837C995}" type="pres">
      <dgm:prSet presAssocID="{1FE7B66F-AAC8-4CB8-AE94-1A5A00CED34D}" presName="thickLine" presStyleLbl="alignNode1" presStyleIdx="8" presStyleCnt="12"/>
      <dgm:spPr/>
    </dgm:pt>
    <dgm:pt modelId="{F557AAC4-8CBE-4DE0-949A-65A2C2EFB782}" type="pres">
      <dgm:prSet presAssocID="{1FE7B66F-AAC8-4CB8-AE94-1A5A00CED34D}" presName="horz1" presStyleCnt="0"/>
      <dgm:spPr/>
    </dgm:pt>
    <dgm:pt modelId="{20B6142F-C238-4806-8534-AC95E1BCAA0D}" type="pres">
      <dgm:prSet presAssocID="{1FE7B66F-AAC8-4CB8-AE94-1A5A00CED34D}" presName="tx1" presStyleLbl="revTx" presStyleIdx="8" presStyleCnt="12"/>
      <dgm:spPr/>
    </dgm:pt>
    <dgm:pt modelId="{8F9AB2C7-F88F-4682-8CF3-DF9532D6FB23}" type="pres">
      <dgm:prSet presAssocID="{1FE7B66F-AAC8-4CB8-AE94-1A5A00CED34D}" presName="vert1" presStyleCnt="0"/>
      <dgm:spPr/>
    </dgm:pt>
    <dgm:pt modelId="{7F9658D3-0858-4324-B863-8E1C1C4F3A00}" type="pres">
      <dgm:prSet presAssocID="{2F1DE6AC-491B-4E05-8258-5583DC7D4427}" presName="thickLine" presStyleLbl="alignNode1" presStyleIdx="9" presStyleCnt="12"/>
      <dgm:spPr/>
    </dgm:pt>
    <dgm:pt modelId="{5714D837-3497-4924-A0C2-6AAF1407B8C1}" type="pres">
      <dgm:prSet presAssocID="{2F1DE6AC-491B-4E05-8258-5583DC7D4427}" presName="horz1" presStyleCnt="0"/>
      <dgm:spPr/>
    </dgm:pt>
    <dgm:pt modelId="{0ED30E5B-73BD-45EE-8E71-6F3B06018879}" type="pres">
      <dgm:prSet presAssocID="{2F1DE6AC-491B-4E05-8258-5583DC7D4427}" presName="tx1" presStyleLbl="revTx" presStyleIdx="9" presStyleCnt="12"/>
      <dgm:spPr/>
    </dgm:pt>
    <dgm:pt modelId="{9CB460B1-D2F5-4200-BC0C-07C0DF88766F}" type="pres">
      <dgm:prSet presAssocID="{2F1DE6AC-491B-4E05-8258-5583DC7D4427}" presName="vert1" presStyleCnt="0"/>
      <dgm:spPr/>
    </dgm:pt>
    <dgm:pt modelId="{E344400A-5C01-4B75-B568-E6305A280FD5}" type="pres">
      <dgm:prSet presAssocID="{F5E81B6E-C928-4FDF-A647-B3070B6A701E}" presName="thickLine" presStyleLbl="alignNode1" presStyleIdx="10" presStyleCnt="12"/>
      <dgm:spPr/>
    </dgm:pt>
    <dgm:pt modelId="{D49BC3A9-CE14-43C2-8F8D-CB495CEF5CBC}" type="pres">
      <dgm:prSet presAssocID="{F5E81B6E-C928-4FDF-A647-B3070B6A701E}" presName="horz1" presStyleCnt="0"/>
      <dgm:spPr/>
    </dgm:pt>
    <dgm:pt modelId="{290E9EF6-EACE-42E6-9DE8-C0E2A8D1453A}" type="pres">
      <dgm:prSet presAssocID="{F5E81B6E-C928-4FDF-A647-B3070B6A701E}" presName="tx1" presStyleLbl="revTx" presStyleIdx="10" presStyleCnt="12"/>
      <dgm:spPr/>
    </dgm:pt>
    <dgm:pt modelId="{D3926407-4C52-4E19-B0D3-91DD74970ED6}" type="pres">
      <dgm:prSet presAssocID="{F5E81B6E-C928-4FDF-A647-B3070B6A701E}" presName="vert1" presStyleCnt="0"/>
      <dgm:spPr/>
    </dgm:pt>
    <dgm:pt modelId="{F0E3D085-A868-48C8-9048-2297D327272C}" type="pres">
      <dgm:prSet presAssocID="{6E6FD7C3-E140-4BC5-97FA-691AF1ED1548}" presName="thickLine" presStyleLbl="alignNode1" presStyleIdx="11" presStyleCnt="12"/>
      <dgm:spPr/>
    </dgm:pt>
    <dgm:pt modelId="{88AF2753-D8F6-410D-A439-1936D338B403}" type="pres">
      <dgm:prSet presAssocID="{6E6FD7C3-E140-4BC5-97FA-691AF1ED1548}" presName="horz1" presStyleCnt="0"/>
      <dgm:spPr/>
    </dgm:pt>
    <dgm:pt modelId="{3727A15D-5706-4139-8BE9-B8DCD759C610}" type="pres">
      <dgm:prSet presAssocID="{6E6FD7C3-E140-4BC5-97FA-691AF1ED1548}" presName="tx1" presStyleLbl="revTx" presStyleIdx="11" presStyleCnt="12"/>
      <dgm:spPr/>
    </dgm:pt>
    <dgm:pt modelId="{AA2514C5-FDC7-4845-AF46-99EA3E9CCB06}" type="pres">
      <dgm:prSet presAssocID="{6E6FD7C3-E140-4BC5-97FA-691AF1ED1548}" presName="vert1" presStyleCnt="0"/>
      <dgm:spPr/>
    </dgm:pt>
  </dgm:ptLst>
  <dgm:cxnLst>
    <dgm:cxn modelId="{C746730D-821B-4D39-815B-0D2CB475F078}" type="presOf" srcId="{D8063FD9-4CC4-41C8-ADAB-879C42309A27}" destId="{6FE72E2A-086A-45D8-94A4-2C3A28E2984B}" srcOrd="0" destOrd="0" presId="urn:microsoft.com/office/officeart/2008/layout/LinedList"/>
    <dgm:cxn modelId="{05C97B13-D48F-4E32-B43F-C6D61A6B03BF}" type="presOf" srcId="{F5E81B6E-C928-4FDF-A647-B3070B6A701E}" destId="{290E9EF6-EACE-42E6-9DE8-C0E2A8D1453A}" srcOrd="0" destOrd="0" presId="urn:microsoft.com/office/officeart/2008/layout/LinedList"/>
    <dgm:cxn modelId="{3468CB16-2804-46E3-8AC1-3793A3B91BA8}" srcId="{77BC4FE0-1017-4CF3-8D07-C2FBB5C9EE69}" destId="{0A33C980-D32F-4C73-8FF7-5B23F074F540}" srcOrd="6" destOrd="0" parTransId="{0B8265D1-DDA6-4D1B-9FF2-A326B3E27A5F}" sibTransId="{EB9CE6E6-D95F-457D-92E1-49948BFEC0A2}"/>
    <dgm:cxn modelId="{3EB24F26-E011-4E1C-8B7A-6C2164FDBF80}" type="presOf" srcId="{3EFC15DB-3FA6-4D0E-A187-00B575241506}" destId="{6665F590-6457-4F2C-98A6-AF4F4F5B8A78}" srcOrd="0" destOrd="0" presId="urn:microsoft.com/office/officeart/2008/layout/LinedList"/>
    <dgm:cxn modelId="{825F7D3A-5224-471C-804B-9ABCD4A4B5C5}" srcId="{77BC4FE0-1017-4CF3-8D07-C2FBB5C9EE69}" destId="{CAA412DE-2E6C-488F-887A-25CD9500F53D}" srcOrd="5" destOrd="0" parTransId="{EB4F0E19-316F-4D27-B0AD-A2260FCB8301}" sibTransId="{68A6CF12-13D7-4F7B-A1A4-0A71B9841AA7}"/>
    <dgm:cxn modelId="{7D962F61-2A8B-44ED-B930-8C44A26A75A1}" srcId="{77BC4FE0-1017-4CF3-8D07-C2FBB5C9EE69}" destId="{D8063FD9-4CC4-41C8-ADAB-879C42309A27}" srcOrd="1" destOrd="0" parTransId="{F8A2D2CB-3513-45D1-AE31-10E8D099139A}" sibTransId="{51320202-3A50-40E3-BAF0-80B5AD27B7B7}"/>
    <dgm:cxn modelId="{98AEB062-2C81-4DB0-B833-8121AFFC2780}" type="presOf" srcId="{0AEB9C73-DF5F-4B75-8EA5-5C57C331CF96}" destId="{47EDF326-E50D-4BA5-96EB-BC2BE6CF8B82}" srcOrd="0" destOrd="0" presId="urn:microsoft.com/office/officeart/2008/layout/LinedList"/>
    <dgm:cxn modelId="{1BFC0563-2DA7-4248-91C4-4B85352868A6}" type="presOf" srcId="{7346157C-65D7-40FF-8DA8-C2C5E766C657}" destId="{CF45C215-1EE4-4E85-973B-F82E4C5C8B6E}" srcOrd="0" destOrd="0" presId="urn:microsoft.com/office/officeart/2008/layout/LinedList"/>
    <dgm:cxn modelId="{2E67E743-C886-4C21-9EA7-7479D4C15649}" srcId="{77BC4FE0-1017-4CF3-8D07-C2FBB5C9EE69}" destId="{6E6FD7C3-E140-4BC5-97FA-691AF1ED1548}" srcOrd="11" destOrd="0" parTransId="{351328A6-1E32-4557-87F5-48A5A1EC5FF1}" sibTransId="{4D63A0E2-714E-4946-9006-6411D205E756}"/>
    <dgm:cxn modelId="{05EE2A53-A2EA-4D94-80D4-F3575A86E011}" srcId="{77BC4FE0-1017-4CF3-8D07-C2FBB5C9EE69}" destId="{3EFC15DB-3FA6-4D0E-A187-00B575241506}" srcOrd="0" destOrd="0" parTransId="{270B9D15-80ED-4DB4-94DF-7FF1410A1637}" sibTransId="{9E6D681C-1077-4B75-9DD1-AB30AD407688}"/>
    <dgm:cxn modelId="{2CB14073-1586-4F75-9199-129684ED100D}" type="presOf" srcId="{CAA412DE-2E6C-488F-887A-25CD9500F53D}" destId="{7603F14B-1FB9-464E-A6A6-361BEBE6385B}" srcOrd="0" destOrd="0" presId="urn:microsoft.com/office/officeart/2008/layout/LinedList"/>
    <dgm:cxn modelId="{19C4C174-C0D4-4218-A737-ED5D37CB43F4}" type="presOf" srcId="{2F1DE6AC-491B-4E05-8258-5583DC7D4427}" destId="{0ED30E5B-73BD-45EE-8E71-6F3B06018879}" srcOrd="0" destOrd="0" presId="urn:microsoft.com/office/officeart/2008/layout/LinedList"/>
    <dgm:cxn modelId="{305CEB57-1EF8-4B27-A815-CC7A0BDAFCA5}" type="presOf" srcId="{AEDDE0CE-DDDF-43E8-B9EE-AE6C7564658B}" destId="{E1D004BE-B022-4195-9C31-AF2F824E3B52}" srcOrd="0" destOrd="0" presId="urn:microsoft.com/office/officeart/2008/layout/LinedList"/>
    <dgm:cxn modelId="{34077299-1A73-4713-841A-E4AA8FE3882C}" type="presOf" srcId="{0BAA44DD-3EEE-4946-9F1A-07D978AA5979}" destId="{A1993E76-A661-4F5B-86E3-21D0032CE743}" srcOrd="0" destOrd="0" presId="urn:microsoft.com/office/officeart/2008/layout/LinedList"/>
    <dgm:cxn modelId="{DE91159F-8064-44EE-B8BE-0C43FA976B12}" srcId="{77BC4FE0-1017-4CF3-8D07-C2FBB5C9EE69}" destId="{AEDDE0CE-DDDF-43E8-B9EE-AE6C7564658B}" srcOrd="4" destOrd="0" parTransId="{0DC97922-06AF-4EC2-A993-2AEE395EF591}" sibTransId="{1024EA78-DC67-47F8-B900-FB9B660F2592}"/>
    <dgm:cxn modelId="{8E4097A0-EFCB-471F-98CE-15A80B08316A}" srcId="{77BC4FE0-1017-4CF3-8D07-C2FBB5C9EE69}" destId="{F5E81B6E-C928-4FDF-A647-B3070B6A701E}" srcOrd="10" destOrd="0" parTransId="{1AAC7570-8376-4216-853C-AF0956E4F912}" sibTransId="{03EAF442-7691-4FDD-9367-658A72E6DF16}"/>
    <dgm:cxn modelId="{05BBA8A0-D8A9-4A81-8BD7-ECFE1B03B346}" type="presOf" srcId="{77BC4FE0-1017-4CF3-8D07-C2FBB5C9EE69}" destId="{F3576841-7A2C-452D-8395-E1C7DE6C0ADA}" srcOrd="0" destOrd="0" presId="urn:microsoft.com/office/officeart/2008/layout/LinedList"/>
    <dgm:cxn modelId="{D42985A9-0DE6-4838-A961-DF87A9C1C3A3}" srcId="{77BC4FE0-1017-4CF3-8D07-C2FBB5C9EE69}" destId="{0BAA44DD-3EEE-4946-9F1A-07D978AA5979}" srcOrd="2" destOrd="0" parTransId="{AE583616-723D-4F6B-A637-D5BE7FE41E83}" sibTransId="{1269F7DA-7364-45F4-965B-42058749D03B}"/>
    <dgm:cxn modelId="{B73119AB-F29E-41FE-BA85-1BDE2A9D11A5}" srcId="{77BC4FE0-1017-4CF3-8D07-C2FBB5C9EE69}" destId="{1FE7B66F-AAC8-4CB8-AE94-1A5A00CED34D}" srcOrd="8" destOrd="0" parTransId="{F6D7A651-6409-4508-A24D-75F726A7D8D1}" sibTransId="{DA17BD3B-C30D-42D7-9E2E-1C229AB4D664}"/>
    <dgm:cxn modelId="{2C3CDCBE-452C-4145-BF31-0546DA4D01F2}" srcId="{77BC4FE0-1017-4CF3-8D07-C2FBB5C9EE69}" destId="{0AEB9C73-DF5F-4B75-8EA5-5C57C331CF96}" srcOrd="3" destOrd="0" parTransId="{05423B84-1374-448A-9911-487F2483A9DD}" sibTransId="{2BE2FBE9-416E-458B-A876-198FFBB1C155}"/>
    <dgm:cxn modelId="{A9DA55D4-D981-4CDB-8B69-C71293F1CE89}" type="presOf" srcId="{0A33C980-D32F-4C73-8FF7-5B23F074F540}" destId="{C78F7780-E452-47A6-91CC-8FB379E71490}" srcOrd="0" destOrd="0" presId="urn:microsoft.com/office/officeart/2008/layout/LinedList"/>
    <dgm:cxn modelId="{735521DB-CFDC-4E26-988F-24C6D2F27A05}" type="presOf" srcId="{1FE7B66F-AAC8-4CB8-AE94-1A5A00CED34D}" destId="{20B6142F-C238-4806-8534-AC95E1BCAA0D}" srcOrd="0" destOrd="0" presId="urn:microsoft.com/office/officeart/2008/layout/LinedList"/>
    <dgm:cxn modelId="{46D2CDE0-1FA5-4178-9F0E-09014DB1088D}" srcId="{77BC4FE0-1017-4CF3-8D07-C2FBB5C9EE69}" destId="{2F1DE6AC-491B-4E05-8258-5583DC7D4427}" srcOrd="9" destOrd="0" parTransId="{454B26F4-5F89-4730-B5BC-EA7BD9A88BD8}" sibTransId="{5CD07016-E705-4303-B25E-1D6F2FE93A55}"/>
    <dgm:cxn modelId="{5523D3E7-C639-41CA-BEF9-D32C655059F1}" srcId="{77BC4FE0-1017-4CF3-8D07-C2FBB5C9EE69}" destId="{7346157C-65D7-40FF-8DA8-C2C5E766C657}" srcOrd="7" destOrd="0" parTransId="{99C1CA83-1E7B-4AE2-9A1A-7380CD65BD67}" sibTransId="{FF490706-59F9-4F0C-AC2B-93BBF6DDE709}"/>
    <dgm:cxn modelId="{406ECCED-E70D-48E5-AA70-9968E316E06E}" type="presOf" srcId="{6E6FD7C3-E140-4BC5-97FA-691AF1ED1548}" destId="{3727A15D-5706-4139-8BE9-B8DCD759C610}" srcOrd="0" destOrd="0" presId="urn:microsoft.com/office/officeart/2008/layout/LinedList"/>
    <dgm:cxn modelId="{BE306FBD-47DA-4C79-9ADE-59DF439E7EBF}" type="presParOf" srcId="{F3576841-7A2C-452D-8395-E1C7DE6C0ADA}" destId="{7642DB9D-BDCC-41B5-97B5-3A529B75CAA8}" srcOrd="0" destOrd="0" presId="urn:microsoft.com/office/officeart/2008/layout/LinedList"/>
    <dgm:cxn modelId="{B060CEFE-6247-4038-AA60-1B42EE8D42A1}" type="presParOf" srcId="{F3576841-7A2C-452D-8395-E1C7DE6C0ADA}" destId="{894E4E6F-96AB-4990-9DDB-378530602BA8}" srcOrd="1" destOrd="0" presId="urn:microsoft.com/office/officeart/2008/layout/LinedList"/>
    <dgm:cxn modelId="{4F3F85DA-E5DE-41A7-AA38-703D5B7A94DA}" type="presParOf" srcId="{894E4E6F-96AB-4990-9DDB-378530602BA8}" destId="{6665F590-6457-4F2C-98A6-AF4F4F5B8A78}" srcOrd="0" destOrd="0" presId="urn:microsoft.com/office/officeart/2008/layout/LinedList"/>
    <dgm:cxn modelId="{BAF7EB81-6007-40DF-98F2-95D8E197980E}" type="presParOf" srcId="{894E4E6F-96AB-4990-9DDB-378530602BA8}" destId="{28BB125E-C710-4DB4-88CD-74168BC36760}" srcOrd="1" destOrd="0" presId="urn:microsoft.com/office/officeart/2008/layout/LinedList"/>
    <dgm:cxn modelId="{2EEE8C0E-103A-4673-A957-C18CA0B51669}" type="presParOf" srcId="{F3576841-7A2C-452D-8395-E1C7DE6C0ADA}" destId="{58C75954-7684-491F-BD8E-AD6A44F25656}" srcOrd="2" destOrd="0" presId="urn:microsoft.com/office/officeart/2008/layout/LinedList"/>
    <dgm:cxn modelId="{E7B7A1C7-4FF5-474D-8DEE-DF8DF816BBE9}" type="presParOf" srcId="{F3576841-7A2C-452D-8395-E1C7DE6C0ADA}" destId="{79349317-17AC-4C03-A761-0678DACD19BE}" srcOrd="3" destOrd="0" presId="urn:microsoft.com/office/officeart/2008/layout/LinedList"/>
    <dgm:cxn modelId="{F55759DB-015B-46B0-A9F4-91244ED4EA13}" type="presParOf" srcId="{79349317-17AC-4C03-A761-0678DACD19BE}" destId="{6FE72E2A-086A-45D8-94A4-2C3A28E2984B}" srcOrd="0" destOrd="0" presId="urn:microsoft.com/office/officeart/2008/layout/LinedList"/>
    <dgm:cxn modelId="{78A80534-3BA6-4A83-AD8D-A8AC24A561D5}" type="presParOf" srcId="{79349317-17AC-4C03-A761-0678DACD19BE}" destId="{EA34DF3D-6FFB-4D8D-81CD-8ADE5766A7ED}" srcOrd="1" destOrd="0" presId="urn:microsoft.com/office/officeart/2008/layout/LinedList"/>
    <dgm:cxn modelId="{CCE550FB-BBAB-4C90-A9BA-E627DEE57067}" type="presParOf" srcId="{F3576841-7A2C-452D-8395-E1C7DE6C0ADA}" destId="{73C12606-A4BC-4D1D-8323-4BA347A7AF47}" srcOrd="4" destOrd="0" presId="urn:microsoft.com/office/officeart/2008/layout/LinedList"/>
    <dgm:cxn modelId="{1D5A452F-9AC6-4549-8D55-2A5BF07F608C}" type="presParOf" srcId="{F3576841-7A2C-452D-8395-E1C7DE6C0ADA}" destId="{CC9BE3DD-9F9F-4957-8C06-8AE1D88594D7}" srcOrd="5" destOrd="0" presId="urn:microsoft.com/office/officeart/2008/layout/LinedList"/>
    <dgm:cxn modelId="{64FA86EC-01F2-4686-87E7-96FD874A3C8D}" type="presParOf" srcId="{CC9BE3DD-9F9F-4957-8C06-8AE1D88594D7}" destId="{A1993E76-A661-4F5B-86E3-21D0032CE743}" srcOrd="0" destOrd="0" presId="urn:microsoft.com/office/officeart/2008/layout/LinedList"/>
    <dgm:cxn modelId="{EC07D3C5-4631-44CF-A582-5640DD94CC3A}" type="presParOf" srcId="{CC9BE3DD-9F9F-4957-8C06-8AE1D88594D7}" destId="{8B3E8D9C-A973-4AE1-B81D-2B437A6B3D98}" srcOrd="1" destOrd="0" presId="urn:microsoft.com/office/officeart/2008/layout/LinedList"/>
    <dgm:cxn modelId="{1933D91D-D28E-4A5D-BE26-AB802DBB4E94}" type="presParOf" srcId="{F3576841-7A2C-452D-8395-E1C7DE6C0ADA}" destId="{56EB3102-CF2C-4EA5-B338-A5C6AC9F666C}" srcOrd="6" destOrd="0" presId="urn:microsoft.com/office/officeart/2008/layout/LinedList"/>
    <dgm:cxn modelId="{7C8FC77C-AABF-4062-99AB-9FC4DCFFAAFB}" type="presParOf" srcId="{F3576841-7A2C-452D-8395-E1C7DE6C0ADA}" destId="{2FCF35EA-F275-4896-B84E-ED6DED2BA6C1}" srcOrd="7" destOrd="0" presId="urn:microsoft.com/office/officeart/2008/layout/LinedList"/>
    <dgm:cxn modelId="{E7E4FE70-CE78-4840-B106-092F49A20F1A}" type="presParOf" srcId="{2FCF35EA-F275-4896-B84E-ED6DED2BA6C1}" destId="{47EDF326-E50D-4BA5-96EB-BC2BE6CF8B82}" srcOrd="0" destOrd="0" presId="urn:microsoft.com/office/officeart/2008/layout/LinedList"/>
    <dgm:cxn modelId="{919DD97D-AF21-4ECA-BCD2-E462CC76E0DF}" type="presParOf" srcId="{2FCF35EA-F275-4896-B84E-ED6DED2BA6C1}" destId="{D0FDF6E6-ED01-4291-BB3D-8C04BB9C9D15}" srcOrd="1" destOrd="0" presId="urn:microsoft.com/office/officeart/2008/layout/LinedList"/>
    <dgm:cxn modelId="{3AA63981-A2DA-4CBD-A163-F10664C2DC9E}" type="presParOf" srcId="{F3576841-7A2C-452D-8395-E1C7DE6C0ADA}" destId="{99EE5CFC-119A-4F9C-B3B9-10FC519D8A01}" srcOrd="8" destOrd="0" presId="urn:microsoft.com/office/officeart/2008/layout/LinedList"/>
    <dgm:cxn modelId="{C4E66FB9-FAD8-42F8-8BCE-00FFA259DC38}" type="presParOf" srcId="{F3576841-7A2C-452D-8395-E1C7DE6C0ADA}" destId="{23625D91-57D5-439A-977C-31EA14A96F52}" srcOrd="9" destOrd="0" presId="urn:microsoft.com/office/officeart/2008/layout/LinedList"/>
    <dgm:cxn modelId="{58F8C72B-8A02-4014-9FAC-44367F6DD23B}" type="presParOf" srcId="{23625D91-57D5-439A-977C-31EA14A96F52}" destId="{E1D004BE-B022-4195-9C31-AF2F824E3B52}" srcOrd="0" destOrd="0" presId="urn:microsoft.com/office/officeart/2008/layout/LinedList"/>
    <dgm:cxn modelId="{589F3192-E90A-4349-9238-5E09BECFA604}" type="presParOf" srcId="{23625D91-57D5-439A-977C-31EA14A96F52}" destId="{484FB845-204A-4984-ACC5-939A2AAC51D6}" srcOrd="1" destOrd="0" presId="urn:microsoft.com/office/officeart/2008/layout/LinedList"/>
    <dgm:cxn modelId="{378E49BD-2481-4A4D-9851-D2509F43EF38}" type="presParOf" srcId="{F3576841-7A2C-452D-8395-E1C7DE6C0ADA}" destId="{464145B1-EE04-4D57-AED4-530688864891}" srcOrd="10" destOrd="0" presId="urn:microsoft.com/office/officeart/2008/layout/LinedList"/>
    <dgm:cxn modelId="{B9A1C4A7-1C15-4094-A63F-CBCFB9781846}" type="presParOf" srcId="{F3576841-7A2C-452D-8395-E1C7DE6C0ADA}" destId="{F6691D29-5EF2-4190-9BE3-93F1A7AE858D}" srcOrd="11" destOrd="0" presId="urn:microsoft.com/office/officeart/2008/layout/LinedList"/>
    <dgm:cxn modelId="{06970BD9-A40B-43C2-B38B-2957A93D9CC1}" type="presParOf" srcId="{F6691D29-5EF2-4190-9BE3-93F1A7AE858D}" destId="{7603F14B-1FB9-464E-A6A6-361BEBE6385B}" srcOrd="0" destOrd="0" presId="urn:microsoft.com/office/officeart/2008/layout/LinedList"/>
    <dgm:cxn modelId="{AAD623F6-D759-4CE1-9EDF-4C40F25947EE}" type="presParOf" srcId="{F6691D29-5EF2-4190-9BE3-93F1A7AE858D}" destId="{6B837E20-0F28-41A6-B512-DF0C4E841B0D}" srcOrd="1" destOrd="0" presId="urn:microsoft.com/office/officeart/2008/layout/LinedList"/>
    <dgm:cxn modelId="{45718DC3-5CC9-427B-B375-294577B8B55F}" type="presParOf" srcId="{F3576841-7A2C-452D-8395-E1C7DE6C0ADA}" destId="{E4625B7D-FEDB-4519-89DC-D7A5B55549AD}" srcOrd="12" destOrd="0" presId="urn:microsoft.com/office/officeart/2008/layout/LinedList"/>
    <dgm:cxn modelId="{A5D8CE86-5243-425D-9141-1BDCFCD98D93}" type="presParOf" srcId="{F3576841-7A2C-452D-8395-E1C7DE6C0ADA}" destId="{6C49C0C9-30A2-454C-9F9B-761C14DE0FAD}" srcOrd="13" destOrd="0" presId="urn:microsoft.com/office/officeart/2008/layout/LinedList"/>
    <dgm:cxn modelId="{44041561-6BBB-4F11-9273-DEB270C8A701}" type="presParOf" srcId="{6C49C0C9-30A2-454C-9F9B-761C14DE0FAD}" destId="{C78F7780-E452-47A6-91CC-8FB379E71490}" srcOrd="0" destOrd="0" presId="urn:microsoft.com/office/officeart/2008/layout/LinedList"/>
    <dgm:cxn modelId="{22D86236-05B5-4E26-A7F7-567BF53D3595}" type="presParOf" srcId="{6C49C0C9-30A2-454C-9F9B-761C14DE0FAD}" destId="{493A0AC1-699B-4A26-9ABC-3919AD1CB4A3}" srcOrd="1" destOrd="0" presId="urn:microsoft.com/office/officeart/2008/layout/LinedList"/>
    <dgm:cxn modelId="{C3B37AD0-8486-421A-A24F-1265BB647798}" type="presParOf" srcId="{F3576841-7A2C-452D-8395-E1C7DE6C0ADA}" destId="{4CA5641A-0B8B-4112-B212-40A04958E5C0}" srcOrd="14" destOrd="0" presId="urn:microsoft.com/office/officeart/2008/layout/LinedList"/>
    <dgm:cxn modelId="{7AEFC464-F73A-4F87-AF2E-646579126C98}" type="presParOf" srcId="{F3576841-7A2C-452D-8395-E1C7DE6C0ADA}" destId="{5AACF789-98DA-41C8-9371-59F4B199F793}" srcOrd="15" destOrd="0" presId="urn:microsoft.com/office/officeart/2008/layout/LinedList"/>
    <dgm:cxn modelId="{96DFA165-C681-47DE-A1AA-165113E198F7}" type="presParOf" srcId="{5AACF789-98DA-41C8-9371-59F4B199F793}" destId="{CF45C215-1EE4-4E85-973B-F82E4C5C8B6E}" srcOrd="0" destOrd="0" presId="urn:microsoft.com/office/officeart/2008/layout/LinedList"/>
    <dgm:cxn modelId="{5963230D-DDBA-45E6-A047-391C156E78DB}" type="presParOf" srcId="{5AACF789-98DA-41C8-9371-59F4B199F793}" destId="{916B4F8B-3878-4BEE-AD31-6F31070454E3}" srcOrd="1" destOrd="0" presId="urn:microsoft.com/office/officeart/2008/layout/LinedList"/>
    <dgm:cxn modelId="{B11497CE-BC51-4175-9017-238CE251C868}" type="presParOf" srcId="{F3576841-7A2C-452D-8395-E1C7DE6C0ADA}" destId="{6EB28FDF-4E23-461B-B88B-B7E34837C995}" srcOrd="16" destOrd="0" presId="urn:microsoft.com/office/officeart/2008/layout/LinedList"/>
    <dgm:cxn modelId="{E0050FB2-D8E4-45A8-A80E-F2DE1C4309B4}" type="presParOf" srcId="{F3576841-7A2C-452D-8395-E1C7DE6C0ADA}" destId="{F557AAC4-8CBE-4DE0-949A-65A2C2EFB782}" srcOrd="17" destOrd="0" presId="urn:microsoft.com/office/officeart/2008/layout/LinedList"/>
    <dgm:cxn modelId="{920126E4-8220-4D34-A4DC-E5F84E0627D1}" type="presParOf" srcId="{F557AAC4-8CBE-4DE0-949A-65A2C2EFB782}" destId="{20B6142F-C238-4806-8534-AC95E1BCAA0D}" srcOrd="0" destOrd="0" presId="urn:microsoft.com/office/officeart/2008/layout/LinedList"/>
    <dgm:cxn modelId="{FED2B5C2-E139-4D82-809E-92D1C3D969FF}" type="presParOf" srcId="{F557AAC4-8CBE-4DE0-949A-65A2C2EFB782}" destId="{8F9AB2C7-F88F-4682-8CF3-DF9532D6FB23}" srcOrd="1" destOrd="0" presId="urn:microsoft.com/office/officeart/2008/layout/LinedList"/>
    <dgm:cxn modelId="{5C1C4551-BA6A-423B-ABA1-E02ADF04A33A}" type="presParOf" srcId="{F3576841-7A2C-452D-8395-E1C7DE6C0ADA}" destId="{7F9658D3-0858-4324-B863-8E1C1C4F3A00}" srcOrd="18" destOrd="0" presId="urn:microsoft.com/office/officeart/2008/layout/LinedList"/>
    <dgm:cxn modelId="{32AC5F6D-7631-44B2-9B9D-C69A8D17CA56}" type="presParOf" srcId="{F3576841-7A2C-452D-8395-E1C7DE6C0ADA}" destId="{5714D837-3497-4924-A0C2-6AAF1407B8C1}" srcOrd="19" destOrd="0" presId="urn:microsoft.com/office/officeart/2008/layout/LinedList"/>
    <dgm:cxn modelId="{4377F02D-4D43-4727-89D6-80E76F38B570}" type="presParOf" srcId="{5714D837-3497-4924-A0C2-6AAF1407B8C1}" destId="{0ED30E5B-73BD-45EE-8E71-6F3B06018879}" srcOrd="0" destOrd="0" presId="urn:microsoft.com/office/officeart/2008/layout/LinedList"/>
    <dgm:cxn modelId="{EA6A6F9E-19BB-455F-9B17-1B0FC099229F}" type="presParOf" srcId="{5714D837-3497-4924-A0C2-6AAF1407B8C1}" destId="{9CB460B1-D2F5-4200-BC0C-07C0DF88766F}" srcOrd="1" destOrd="0" presId="urn:microsoft.com/office/officeart/2008/layout/LinedList"/>
    <dgm:cxn modelId="{88E56D0F-E3EA-408E-80C1-902782B7328D}" type="presParOf" srcId="{F3576841-7A2C-452D-8395-E1C7DE6C0ADA}" destId="{E344400A-5C01-4B75-B568-E6305A280FD5}" srcOrd="20" destOrd="0" presId="urn:microsoft.com/office/officeart/2008/layout/LinedList"/>
    <dgm:cxn modelId="{50B5E9BA-23DC-450D-BB5F-988D90AC25BD}" type="presParOf" srcId="{F3576841-7A2C-452D-8395-E1C7DE6C0ADA}" destId="{D49BC3A9-CE14-43C2-8F8D-CB495CEF5CBC}" srcOrd="21" destOrd="0" presId="urn:microsoft.com/office/officeart/2008/layout/LinedList"/>
    <dgm:cxn modelId="{C33851D8-EEE7-4686-A4B7-10F30EAFF23A}" type="presParOf" srcId="{D49BC3A9-CE14-43C2-8F8D-CB495CEF5CBC}" destId="{290E9EF6-EACE-42E6-9DE8-C0E2A8D1453A}" srcOrd="0" destOrd="0" presId="urn:microsoft.com/office/officeart/2008/layout/LinedList"/>
    <dgm:cxn modelId="{E5EAB06C-D893-4CDC-82C5-CBDF1474B254}" type="presParOf" srcId="{D49BC3A9-CE14-43C2-8F8D-CB495CEF5CBC}" destId="{D3926407-4C52-4E19-B0D3-91DD74970ED6}" srcOrd="1" destOrd="0" presId="urn:microsoft.com/office/officeart/2008/layout/LinedList"/>
    <dgm:cxn modelId="{A604A003-A090-4174-A9D7-1163B9603CB4}" type="presParOf" srcId="{F3576841-7A2C-452D-8395-E1C7DE6C0ADA}" destId="{F0E3D085-A868-48C8-9048-2297D327272C}" srcOrd="22" destOrd="0" presId="urn:microsoft.com/office/officeart/2008/layout/LinedList"/>
    <dgm:cxn modelId="{026A624E-6466-443D-802D-962E861CF823}" type="presParOf" srcId="{F3576841-7A2C-452D-8395-E1C7DE6C0ADA}" destId="{88AF2753-D8F6-410D-A439-1936D338B403}" srcOrd="23" destOrd="0" presId="urn:microsoft.com/office/officeart/2008/layout/LinedList"/>
    <dgm:cxn modelId="{CB7DBBE5-C1AC-4435-8A60-B85705298455}" type="presParOf" srcId="{88AF2753-D8F6-410D-A439-1936D338B403}" destId="{3727A15D-5706-4139-8BE9-B8DCD759C610}" srcOrd="0" destOrd="0" presId="urn:microsoft.com/office/officeart/2008/layout/LinedList"/>
    <dgm:cxn modelId="{FC1098F6-6330-4A94-924B-E926A7A6660E}" type="presParOf" srcId="{88AF2753-D8F6-410D-A439-1936D338B403}" destId="{AA2514C5-FDC7-4845-AF46-99EA3E9CCB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12AF5-E9CC-42D6-870E-6F643DA6D96B}">
      <dsp:nvSpPr>
        <dsp:cNvPr id="0" name=""/>
        <dsp:cNvSpPr/>
      </dsp:nvSpPr>
      <dsp:spPr>
        <a:xfrm>
          <a:off x="377144" y="988421"/>
          <a:ext cx="615410" cy="61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6DD37-77A4-46CD-990C-AEF3B641DD2F}">
      <dsp:nvSpPr>
        <dsp:cNvPr id="0" name=""/>
        <dsp:cNvSpPr/>
      </dsp:nvSpPr>
      <dsp:spPr>
        <a:xfrm>
          <a:off x="1060" y="1809006"/>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quest to keep the flame of learning burning bright. </a:t>
          </a:r>
        </a:p>
      </dsp:txBody>
      <dsp:txXfrm>
        <a:off x="1060" y="1809006"/>
        <a:ext cx="1367578" cy="547031"/>
      </dsp:txXfrm>
    </dsp:sp>
    <dsp:sp modelId="{7CA1360B-3D18-4791-B839-F2BE04FD4A5C}">
      <dsp:nvSpPr>
        <dsp:cNvPr id="0" name=""/>
        <dsp:cNvSpPr/>
      </dsp:nvSpPr>
      <dsp:spPr>
        <a:xfrm>
          <a:off x="1984048" y="988421"/>
          <a:ext cx="615410" cy="61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AC2B9-7D31-4B31-B8B7-E1A583401595}">
      <dsp:nvSpPr>
        <dsp:cNvPr id="0" name=""/>
        <dsp:cNvSpPr/>
      </dsp:nvSpPr>
      <dsp:spPr>
        <a:xfrm>
          <a:off x="1607964" y="1809006"/>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Explore innovative instructional strategies, student motivation techniques,</a:t>
          </a:r>
        </a:p>
      </dsp:txBody>
      <dsp:txXfrm>
        <a:off x="1607964" y="1809006"/>
        <a:ext cx="1367578" cy="547031"/>
      </dsp:txXfrm>
    </dsp:sp>
    <dsp:sp modelId="{C4485ED0-7FD0-4EB4-B556-FA3144B1FB02}">
      <dsp:nvSpPr>
        <dsp:cNvPr id="0" name=""/>
        <dsp:cNvSpPr/>
      </dsp:nvSpPr>
      <dsp:spPr>
        <a:xfrm>
          <a:off x="3590953" y="988421"/>
          <a:ext cx="615410" cy="61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524F21-7A13-40FF-BAF3-773B72DFED0D}">
      <dsp:nvSpPr>
        <dsp:cNvPr id="0" name=""/>
        <dsp:cNvSpPr/>
      </dsp:nvSpPr>
      <dsp:spPr>
        <a:xfrm>
          <a:off x="3214869" y="1809006"/>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Personalized learning approaches that ignite curiosity and drive student engagement. </a:t>
          </a:r>
        </a:p>
      </dsp:txBody>
      <dsp:txXfrm>
        <a:off x="3214869" y="1809006"/>
        <a:ext cx="1367578" cy="547031"/>
      </dsp:txXfrm>
    </dsp:sp>
    <dsp:sp modelId="{6E2CA946-C844-4302-9376-2A3D3C0D6E07}">
      <dsp:nvSpPr>
        <dsp:cNvPr id="0" name=""/>
        <dsp:cNvSpPr/>
      </dsp:nvSpPr>
      <dsp:spPr>
        <a:xfrm>
          <a:off x="5197857" y="988421"/>
          <a:ext cx="615410" cy="61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460F57-9302-4683-8B21-4AF98FBDBF5D}">
      <dsp:nvSpPr>
        <dsp:cNvPr id="0" name=""/>
        <dsp:cNvSpPr/>
      </dsp:nvSpPr>
      <dsp:spPr>
        <a:xfrm>
          <a:off x="4821773" y="1809006"/>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solidFill>
                <a:schemeClr val="tx1"/>
              </a:solidFill>
            </a:rPr>
            <a:t>Engagement technique for out of the box exploration</a:t>
          </a:r>
          <a:endParaRPr lang="en-US" sz="1100" kern="1200">
            <a:solidFill>
              <a:schemeClr val="tx1"/>
            </a:solidFill>
            <a:latin typeface="Univers"/>
          </a:endParaRPr>
        </a:p>
      </dsp:txBody>
      <dsp:txXfrm>
        <a:off x="4821773" y="1809006"/>
        <a:ext cx="1367578" cy="547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2DB9D-BDCC-41B5-97B5-3A529B75CAA8}">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5F590-6457-4F2C-98A6-AF4F4F5B8A78}">
      <dsp:nvSpPr>
        <dsp:cNvPr id="0" name=""/>
        <dsp:cNvSpPr/>
      </dsp:nvSpPr>
      <dsp:spPr>
        <a:xfrm>
          <a:off x="0" y="2124"/>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├───0_Educational-WebApp</a:t>
          </a:r>
        </a:p>
      </dsp:txBody>
      <dsp:txXfrm>
        <a:off x="0" y="2124"/>
        <a:ext cx="10515600" cy="362257"/>
      </dsp:txXfrm>
    </dsp:sp>
    <dsp:sp modelId="{58C75954-7684-491F-BD8E-AD6A44F25656}">
      <dsp:nvSpPr>
        <dsp:cNvPr id="0" name=""/>
        <dsp:cNvSpPr/>
      </dsp:nvSpPr>
      <dsp:spPr>
        <a:xfrm>
          <a:off x="0" y="36438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72E2A-086A-45D8-94A4-2C3A28E2984B}">
      <dsp:nvSpPr>
        <dsp:cNvPr id="0" name=""/>
        <dsp:cNvSpPr/>
      </dsp:nvSpPr>
      <dsp:spPr>
        <a:xfrm>
          <a:off x="0" y="364382"/>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t>
          </a:r>
          <a:r>
            <a:rPr lang="en-US" sz="1600" b="1" kern="1200"/>
            <a:t>─1_Competitions</a:t>
          </a:r>
        </a:p>
      </dsp:txBody>
      <dsp:txXfrm>
        <a:off x="0" y="364382"/>
        <a:ext cx="10515600" cy="362257"/>
      </dsp:txXfrm>
    </dsp:sp>
    <dsp:sp modelId="{73C12606-A4BC-4D1D-8323-4BA347A7AF47}">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93E76-A661-4F5B-86E3-21D0032CE743}">
      <dsp:nvSpPr>
        <dsp:cNvPr id="0" name=""/>
        <dsp:cNvSpPr/>
      </dsp:nvSpPr>
      <dsp:spPr>
        <a:xfrm>
          <a:off x="0" y="726639"/>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├───1_Coding</a:t>
          </a:r>
        </a:p>
      </dsp:txBody>
      <dsp:txXfrm>
        <a:off x="0" y="726639"/>
        <a:ext cx="10515600" cy="362257"/>
      </dsp:txXfrm>
    </dsp:sp>
    <dsp:sp modelId="{56EB3102-CF2C-4EA5-B338-A5C6AC9F666C}">
      <dsp:nvSpPr>
        <dsp:cNvPr id="0" name=""/>
        <dsp:cNvSpPr/>
      </dsp:nvSpPr>
      <dsp:spPr>
        <a:xfrm>
          <a:off x="0" y="10888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DF326-E50D-4BA5-96EB-BC2BE6CF8B82}">
      <dsp:nvSpPr>
        <dsp:cNvPr id="0" name=""/>
        <dsp:cNvSpPr/>
      </dsp:nvSpPr>
      <dsp:spPr>
        <a:xfrm>
          <a:off x="0" y="1088896"/>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├───2_TimeSeries</a:t>
          </a:r>
        </a:p>
      </dsp:txBody>
      <dsp:txXfrm>
        <a:off x="0" y="1088896"/>
        <a:ext cx="10515600" cy="362257"/>
      </dsp:txXfrm>
    </dsp:sp>
    <dsp:sp modelId="{99EE5CFC-119A-4F9C-B3B9-10FC519D8A01}">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D004BE-B022-4195-9C31-AF2F824E3B52}">
      <dsp:nvSpPr>
        <dsp:cNvPr id="0" name=""/>
        <dsp:cNvSpPr/>
      </dsp:nvSpPr>
      <dsp:spPr>
        <a:xfrm>
          <a:off x="0" y="1451154"/>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└───3_MachineLearning</a:t>
          </a:r>
        </a:p>
      </dsp:txBody>
      <dsp:txXfrm>
        <a:off x="0" y="1451154"/>
        <a:ext cx="10515600" cy="362257"/>
      </dsp:txXfrm>
    </dsp:sp>
    <dsp:sp modelId="{464145B1-EE04-4D57-AED4-530688864891}">
      <dsp:nvSpPr>
        <dsp:cNvPr id="0" name=""/>
        <dsp:cNvSpPr/>
      </dsp:nvSpPr>
      <dsp:spPr>
        <a:xfrm>
          <a:off x="0" y="181341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3F14B-1FB9-464E-A6A6-361BEBE6385B}">
      <dsp:nvSpPr>
        <dsp:cNvPr id="0" name=""/>
        <dsp:cNvSpPr/>
      </dsp:nvSpPr>
      <dsp:spPr>
        <a:xfrm>
          <a:off x="0" y="1813411"/>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├───2_IndustryApplications</a:t>
          </a:r>
        </a:p>
      </dsp:txBody>
      <dsp:txXfrm>
        <a:off x="0" y="1813411"/>
        <a:ext cx="10515600" cy="362257"/>
      </dsp:txXfrm>
    </dsp:sp>
    <dsp:sp modelId="{E4625B7D-FEDB-4519-89DC-D7A5B55549AD}">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8F7780-E452-47A6-91CC-8FB379E71490}">
      <dsp:nvSpPr>
        <dsp:cNvPr id="0" name=""/>
        <dsp:cNvSpPr/>
      </dsp:nvSpPr>
      <dsp:spPr>
        <a:xfrm>
          <a:off x="0" y="2175669"/>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├───1_DataScienceTooling</a:t>
          </a:r>
        </a:p>
      </dsp:txBody>
      <dsp:txXfrm>
        <a:off x="0" y="2175669"/>
        <a:ext cx="10515600" cy="362257"/>
      </dsp:txXfrm>
    </dsp:sp>
    <dsp:sp modelId="{4CA5641A-0B8B-4112-B212-40A04958E5C0}">
      <dsp:nvSpPr>
        <dsp:cNvPr id="0" name=""/>
        <dsp:cNvSpPr/>
      </dsp:nvSpPr>
      <dsp:spPr>
        <a:xfrm>
          <a:off x="0" y="253792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5C215-1EE4-4E85-973B-F82E4C5C8B6E}">
      <dsp:nvSpPr>
        <dsp:cNvPr id="0" name=""/>
        <dsp:cNvSpPr/>
      </dsp:nvSpPr>
      <dsp:spPr>
        <a:xfrm>
          <a:off x="0" y="2537926"/>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├───2_ML-ModelMonitoring</a:t>
          </a:r>
        </a:p>
      </dsp:txBody>
      <dsp:txXfrm>
        <a:off x="0" y="2537926"/>
        <a:ext cx="10515600" cy="362257"/>
      </dsp:txXfrm>
    </dsp:sp>
    <dsp:sp modelId="{6EB28FDF-4E23-461B-B88B-B7E34837C995}">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B6142F-C238-4806-8534-AC95E1BCAA0D}">
      <dsp:nvSpPr>
        <dsp:cNvPr id="0" name=""/>
        <dsp:cNvSpPr/>
      </dsp:nvSpPr>
      <dsp:spPr>
        <a:xfrm>
          <a:off x="0" y="2900183"/>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Univers"/>
            </a:rPr>
            <a:t>│  </a:t>
          </a:r>
          <a:r>
            <a:rPr lang="en-US" sz="1600" kern="1200"/>
            <a:t> └───3_LanguageModel_FinTech</a:t>
          </a:r>
          <a:r>
            <a:rPr lang="en-US" sz="1600" kern="1200">
              <a:latin typeface="Univers"/>
            </a:rPr>
            <a:t> (Way before ChatGPT)</a:t>
          </a:r>
          <a:endParaRPr lang="en-US" sz="1600" kern="1200"/>
        </a:p>
      </dsp:txBody>
      <dsp:txXfrm>
        <a:off x="0" y="2900183"/>
        <a:ext cx="10515600" cy="362257"/>
      </dsp:txXfrm>
    </dsp:sp>
    <dsp:sp modelId="{7F9658D3-0858-4324-B863-8E1C1C4F3A00}">
      <dsp:nvSpPr>
        <dsp:cNvPr id="0" name=""/>
        <dsp:cNvSpPr/>
      </dsp:nvSpPr>
      <dsp:spPr>
        <a:xfrm>
          <a:off x="0" y="32624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30E5B-73BD-45EE-8E71-6F3B06018879}">
      <dsp:nvSpPr>
        <dsp:cNvPr id="0" name=""/>
        <dsp:cNvSpPr/>
      </dsp:nvSpPr>
      <dsp:spPr>
        <a:xfrm>
          <a:off x="0" y="3262441"/>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t>
          </a:r>
          <a:r>
            <a:rPr lang="en-US" sz="1600" b="1" kern="1200"/>
            <a:t>3_ProjectEngagements</a:t>
          </a:r>
        </a:p>
      </dsp:txBody>
      <dsp:txXfrm>
        <a:off x="0" y="3262441"/>
        <a:ext cx="10515600" cy="362257"/>
      </dsp:txXfrm>
    </dsp:sp>
    <dsp:sp modelId="{E344400A-5C01-4B75-B568-E6305A280FD5}">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0E9EF6-EACE-42E6-9DE8-C0E2A8D1453A}">
      <dsp:nvSpPr>
        <dsp:cNvPr id="0" name=""/>
        <dsp:cNvSpPr/>
      </dsp:nvSpPr>
      <dsp:spPr>
        <a:xfrm>
          <a:off x="0" y="3624698"/>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a:t>
          </a:r>
          <a:r>
            <a:rPr lang="en-US" sz="1600" kern="1200" err="1"/>
            <a:t>Peer_Review_Automation_Email</a:t>
          </a:r>
          <a:endParaRPr lang="en-US" sz="1600" kern="1200"/>
        </a:p>
      </dsp:txBody>
      <dsp:txXfrm>
        <a:off x="0" y="3624698"/>
        <a:ext cx="10515600" cy="362257"/>
      </dsp:txXfrm>
    </dsp:sp>
    <dsp:sp modelId="{F0E3D085-A868-48C8-9048-2297D327272C}">
      <dsp:nvSpPr>
        <dsp:cNvPr id="0" name=""/>
        <dsp:cNvSpPr/>
      </dsp:nvSpPr>
      <dsp:spPr>
        <a:xfrm>
          <a:off x="0" y="398695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7A15D-5706-4139-8BE9-B8DCD759C610}">
      <dsp:nvSpPr>
        <dsp:cNvPr id="0" name=""/>
        <dsp:cNvSpPr/>
      </dsp:nvSpPr>
      <dsp:spPr>
        <a:xfrm>
          <a:off x="0" y="3986955"/>
          <a:ext cx="10515600" cy="36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    └───Project_Panel_Judges</a:t>
          </a:r>
        </a:p>
      </dsp:txBody>
      <dsp:txXfrm>
        <a:off x="0" y="3986955"/>
        <a:ext cx="10515600" cy="36225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6F91D-1E98-49E5-B3A3-2C343419D974}"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71886-0F3F-4D0B-88BD-52061F8FEF88}" type="slidenum">
              <a:rPr lang="en-US" smtClean="0"/>
              <a:t>‹#›</a:t>
            </a:fld>
            <a:endParaRPr lang="en-US"/>
          </a:p>
        </p:txBody>
      </p:sp>
    </p:spTree>
    <p:extLst>
      <p:ext uri="{BB962C8B-B14F-4D97-AF65-F5344CB8AC3E}">
        <p14:creationId xmlns:p14="http://schemas.microsoft.com/office/powerpoint/2010/main" val="570884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671886-0F3F-4D0B-88BD-52061F8FEF88}" type="slidenum">
              <a:rPr lang="en-US" smtClean="0"/>
              <a:t>2</a:t>
            </a:fld>
            <a:endParaRPr lang="en-US"/>
          </a:p>
        </p:txBody>
      </p:sp>
    </p:spTree>
    <p:extLst>
      <p:ext uri="{BB962C8B-B14F-4D97-AF65-F5344CB8AC3E}">
        <p14:creationId xmlns:p14="http://schemas.microsoft.com/office/powerpoint/2010/main" val="171719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59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332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03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0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38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598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9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47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30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375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11/14/2023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370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11/14/2023</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76928713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10"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nkd.in/e8K849wW" TargetMode="External"/><Relationship Id="rId2" Type="http://schemas.openxmlformats.org/officeDocument/2006/relationships/hyperlink" Target="https://lnkd.in/gxSFkyH6" TargetMode="External"/><Relationship Id="rId1" Type="http://schemas.openxmlformats.org/officeDocument/2006/relationships/slideLayout" Target="../slideLayouts/slideLayout2.xml"/><Relationship Id="rId6" Type="http://schemas.openxmlformats.org/officeDocument/2006/relationships/hyperlink" Target="https://github.com/firobeid/Educator_Conference_2023" TargetMode="External"/><Relationship Id="rId5" Type="http://schemas.openxmlformats.org/officeDocument/2006/relationships/hyperlink" Target="http://=https:/lnkd.in/eatXtetJ" TargetMode="External"/><Relationship Id="rId4" Type="http://schemas.openxmlformats.org/officeDocument/2006/relationships/hyperlink" Target="https://lnkd.in/e6jQ67z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52D27-937F-3CEB-614E-973F29A7092E}"/>
              </a:ext>
            </a:extLst>
          </p:cNvPr>
          <p:cNvSpPr>
            <a:spLocks noGrp="1"/>
          </p:cNvSpPr>
          <p:nvPr>
            <p:ph type="ctrTitle"/>
          </p:nvPr>
        </p:nvSpPr>
        <p:spPr>
          <a:xfrm>
            <a:off x="1256274" y="3876716"/>
            <a:ext cx="9679449" cy="1463136"/>
          </a:xfrm>
        </p:spPr>
        <p:txBody>
          <a:bodyPr anchor="b">
            <a:normAutofit fontScale="90000"/>
          </a:bodyPr>
          <a:lstStyle/>
          <a:p>
            <a:r>
              <a:rPr lang="en-US" sz="2400" b="0" dirty="0">
                <a:solidFill>
                  <a:schemeClr val="bg1"/>
                </a:solidFill>
                <a:latin typeface="Verdana Pro"/>
                <a:ea typeface="+mj-lt"/>
                <a:cs typeface="+mj-lt"/>
              </a:rPr>
              <a:t>Engaging Tech Students Past Traditional Hands O</a:t>
            </a:r>
            <a:r>
              <a:rPr lang="en-US" sz="2400" b="0" dirty="0">
                <a:solidFill>
                  <a:schemeClr val="bg1"/>
                </a:solidFill>
                <a:ea typeface="+mj-lt"/>
                <a:cs typeface="+mj-lt"/>
              </a:rPr>
              <a:t>n</a:t>
            </a:r>
            <a:br>
              <a:rPr lang="en-US" sz="2400" b="0" dirty="0">
                <a:solidFill>
                  <a:schemeClr val="bg1"/>
                </a:solidFill>
                <a:ea typeface="+mj-lt"/>
                <a:cs typeface="+mj-lt"/>
              </a:rPr>
            </a:br>
            <a:r>
              <a:rPr lang="en-US" sz="1300" b="0" i="0" dirty="0">
                <a:solidFill>
                  <a:srgbClr val="FFFFFF"/>
                </a:solidFill>
                <a:effectLst/>
                <a:latin typeface="NotoSans-Bold"/>
              </a:rPr>
              <a:t>Educator Conference 2023</a:t>
            </a:r>
            <a:br>
              <a:rPr lang="en-US" sz="1300" b="0" i="0" dirty="0">
                <a:solidFill>
                  <a:srgbClr val="FFFFFF"/>
                </a:solidFill>
                <a:effectLst/>
                <a:latin typeface="NotoSans-Bold"/>
              </a:rPr>
            </a:br>
            <a:br>
              <a:rPr lang="en-US" sz="2400" b="0" dirty="0">
                <a:solidFill>
                  <a:schemeClr val="bg1"/>
                </a:solidFill>
                <a:ea typeface="+mj-lt"/>
                <a:cs typeface="+mj-lt"/>
              </a:rPr>
            </a:br>
            <a:br>
              <a:rPr lang="en-US" sz="2400" b="0" dirty="0">
                <a:solidFill>
                  <a:schemeClr val="bg1"/>
                </a:solidFill>
                <a:ea typeface="+mj-lt"/>
                <a:cs typeface="+mj-lt"/>
              </a:rPr>
            </a:br>
            <a:endParaRPr lang="en-US" sz="2400" b="0" dirty="0">
              <a:solidFill>
                <a:schemeClr val="bg1"/>
              </a:solidFill>
              <a:latin typeface="TW Cen MT"/>
            </a:endParaRPr>
          </a:p>
          <a:p>
            <a:endParaRPr lang="en-US" sz="2400" b="0" dirty="0">
              <a:solidFill>
                <a:schemeClr val="bg1"/>
              </a:solidFill>
              <a:ea typeface="+mj-lt"/>
              <a:cs typeface="+mj-lt"/>
            </a:endParaRPr>
          </a:p>
        </p:txBody>
      </p:sp>
      <p:sp>
        <p:nvSpPr>
          <p:cNvPr id="3" name="Subtitle 2">
            <a:extLst>
              <a:ext uri="{FF2B5EF4-FFF2-40B4-BE49-F238E27FC236}">
                <a16:creationId xmlns:a16="http://schemas.microsoft.com/office/drawing/2014/main" id="{1370D7E1-4C7F-472F-744D-F04873525C3C}"/>
              </a:ext>
            </a:extLst>
          </p:cNvPr>
          <p:cNvSpPr>
            <a:spLocks noGrp="1"/>
          </p:cNvSpPr>
          <p:nvPr>
            <p:ph type="subTitle" idx="1"/>
          </p:nvPr>
        </p:nvSpPr>
        <p:spPr>
          <a:xfrm>
            <a:off x="1256275" y="5252936"/>
            <a:ext cx="9679449" cy="654610"/>
          </a:xfrm>
        </p:spPr>
        <p:txBody>
          <a:bodyPr vert="horz" lIns="91440" tIns="45720" rIns="91440" bIns="45720" rtlCol="0" anchor="ctr">
            <a:normAutofit/>
          </a:bodyPr>
          <a:lstStyle/>
          <a:p>
            <a:pPr algn="ctr"/>
            <a:r>
              <a:rPr lang="en-US" sz="1400" b="1" dirty="0">
                <a:solidFill>
                  <a:schemeClr val="bg1"/>
                </a:solidFill>
                <a:ea typeface="+mn-lt"/>
                <a:cs typeface="+mn-lt"/>
              </a:rPr>
              <a:t>Firas Obeid, MS</a:t>
            </a:r>
            <a:endParaRPr lang="en-US" sz="1400" dirty="0">
              <a:solidFill>
                <a:schemeClr val="bg1"/>
              </a:solidFill>
            </a:endParaRPr>
          </a:p>
          <a:p>
            <a:pPr algn="ctr"/>
            <a:r>
              <a:rPr lang="en-US" sz="1400" cap="all" dirty="0">
                <a:solidFill>
                  <a:schemeClr val="bg1"/>
                </a:solidFill>
                <a:latin typeface="TW Cen MT"/>
                <a:ea typeface="+mn-lt"/>
                <a:cs typeface="+mn-lt"/>
              </a:rPr>
              <a:t>Data Scientist – UC Berkely FinTech Instructor</a:t>
            </a:r>
            <a:endParaRPr lang="en-US" sz="1400" dirty="0">
              <a:solidFill>
                <a:schemeClr val="bg1"/>
              </a:solidFill>
            </a:endParaRPr>
          </a:p>
          <a:p>
            <a:endParaRPr lang="en-US" sz="1400" b="1" dirty="0">
              <a:solidFill>
                <a:schemeClr val="bg1"/>
              </a:solidFill>
              <a:ea typeface="+mn-lt"/>
              <a:cs typeface="+mn-lt"/>
            </a:endParaRPr>
          </a:p>
        </p:txBody>
      </p:sp>
      <p:pic>
        <p:nvPicPr>
          <p:cNvPr id="43" name="Picture 42" descr="Cherry blossoms">
            <a:extLst>
              <a:ext uri="{FF2B5EF4-FFF2-40B4-BE49-F238E27FC236}">
                <a16:creationId xmlns:a16="http://schemas.microsoft.com/office/drawing/2014/main" id="{EFE76DB2-9E46-3792-CA34-BD14AEE47D96}"/>
              </a:ext>
            </a:extLst>
          </p:cNvPr>
          <p:cNvPicPr>
            <a:picLocks noChangeAspect="1"/>
          </p:cNvPicPr>
          <p:nvPr/>
        </p:nvPicPr>
        <p:blipFill rotWithShape="1">
          <a:blip r:embed="rId4"/>
          <a:srcRect t="3011" r="4" b="12433"/>
          <a:stretch/>
        </p:blipFill>
        <p:spPr>
          <a:xfrm>
            <a:off x="20" y="820990"/>
            <a:ext cx="4620618" cy="2608009"/>
          </a:xfrm>
          <a:prstGeom prst="rect">
            <a:avLst/>
          </a:prstGeom>
        </p:spPr>
      </p:pic>
      <p:pic>
        <p:nvPicPr>
          <p:cNvPr id="6" name="Picture 5" descr="A logo for a conference&#10;&#10;Description automatically generated">
            <a:extLst>
              <a:ext uri="{FF2B5EF4-FFF2-40B4-BE49-F238E27FC236}">
                <a16:creationId xmlns:a16="http://schemas.microsoft.com/office/drawing/2014/main" id="{C90EB679-FC02-A2DE-5BE3-F34E7777D8E3}"/>
              </a:ext>
            </a:extLst>
          </p:cNvPr>
          <p:cNvPicPr>
            <a:picLocks noChangeAspect="1"/>
          </p:cNvPicPr>
          <p:nvPr/>
        </p:nvPicPr>
        <p:blipFill rotWithShape="1">
          <a:blip r:embed="rId5"/>
          <a:srcRect l="147" r="3724" b="1"/>
          <a:stretch/>
        </p:blipFill>
        <p:spPr>
          <a:xfrm>
            <a:off x="4708187" y="820991"/>
            <a:ext cx="7483813" cy="2608009"/>
          </a:xfrm>
          <a:prstGeom prst="rect">
            <a:avLst/>
          </a:prstGeom>
        </p:spPr>
      </p:pic>
      <p:sp>
        <p:nvSpPr>
          <p:cNvPr id="7" name="TextBox 6">
            <a:extLst>
              <a:ext uri="{FF2B5EF4-FFF2-40B4-BE49-F238E27FC236}">
                <a16:creationId xmlns:a16="http://schemas.microsoft.com/office/drawing/2014/main" id="{4B483BED-1F1C-86F7-2BD3-A419D084CE54}"/>
              </a:ext>
            </a:extLst>
          </p:cNvPr>
          <p:cNvSpPr txBox="1"/>
          <p:nvPr/>
        </p:nvSpPr>
        <p:spPr>
          <a:xfrm>
            <a:off x="8246076" y="2862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rial"/>
              <a:cs typeface="arial"/>
            </a:endParaRPr>
          </a:p>
        </p:txBody>
      </p:sp>
      <p:sp>
        <p:nvSpPr>
          <p:cNvPr id="5" name="TextBox 4">
            <a:extLst>
              <a:ext uri="{FF2B5EF4-FFF2-40B4-BE49-F238E27FC236}">
                <a16:creationId xmlns:a16="http://schemas.microsoft.com/office/drawing/2014/main" id="{C39C5429-986E-6C21-5F71-A3F6FCE54C67}"/>
              </a:ext>
            </a:extLst>
          </p:cNvPr>
          <p:cNvSpPr txBox="1"/>
          <p:nvPr/>
        </p:nvSpPr>
        <p:spPr>
          <a:xfrm>
            <a:off x="-53769" y="-13128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7200"/>
              <a:t>✨</a:t>
            </a:r>
          </a:p>
        </p:txBody>
      </p:sp>
      <p:pic>
        <p:nvPicPr>
          <p:cNvPr id="11" name="Video 10">
            <a:hlinkClick r:id="" action="ppaction://media"/>
            <a:extLst>
              <a:ext uri="{FF2B5EF4-FFF2-40B4-BE49-F238E27FC236}">
                <a16:creationId xmlns:a16="http://schemas.microsoft.com/office/drawing/2014/main" id="{2731DFCF-F5B2-3AFC-8930-76774591B2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7250998"/>
      </p:ext>
    </p:extLst>
  </p:cSld>
  <p:clrMapOvr>
    <a:masterClrMapping/>
  </p:clrMapOvr>
  <mc:AlternateContent xmlns:mc="http://schemas.openxmlformats.org/markup-compatibility/2006" xmlns:p14="http://schemas.microsoft.com/office/powerpoint/2010/main">
    <mc:Choice Requires="p14">
      <p:transition spd="slow" p14:dur="2000" advTm="38067"/>
    </mc:Choice>
    <mc:Fallback xmlns="">
      <p:transition spd="slow" advTm="3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53E39A4-B8B2-5996-2A7E-9E49963EEDF4}"/>
              </a:ext>
            </a:extLst>
          </p:cNvPr>
          <p:cNvSpPr>
            <a:spLocks noGrp="1"/>
          </p:cNvSpPr>
          <p:nvPr>
            <p:ph type="title"/>
          </p:nvPr>
        </p:nvSpPr>
        <p:spPr>
          <a:xfrm>
            <a:off x="803776" y="1336390"/>
            <a:ext cx="6190412" cy="1182927"/>
          </a:xfrm>
        </p:spPr>
        <p:txBody>
          <a:bodyPr anchor="b">
            <a:normAutofit/>
          </a:bodyPr>
          <a:lstStyle/>
          <a:p>
            <a:r>
              <a:rPr lang="en-US" sz="4600"/>
              <a:t>Seminar Core Track</a:t>
            </a:r>
          </a:p>
        </p:txBody>
      </p:sp>
      <p:cxnSp>
        <p:nvCxnSpPr>
          <p:cNvPr id="46"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0" name="Content Placeholder 7">
            <a:extLst>
              <a:ext uri="{FF2B5EF4-FFF2-40B4-BE49-F238E27FC236}">
                <a16:creationId xmlns:a16="http://schemas.microsoft.com/office/drawing/2014/main" id="{3155B88F-FBEF-8FF7-8C7F-759C215AECBC}"/>
              </a:ext>
            </a:extLst>
          </p:cNvPr>
          <p:cNvGraphicFramePr>
            <a:graphicFrameLocks noGrp="1"/>
          </p:cNvGraphicFramePr>
          <p:nvPr>
            <p:ph idx="1"/>
          </p:nvPr>
        </p:nvGraphicFramePr>
        <p:xfrm>
          <a:off x="803776" y="2829330"/>
          <a:ext cx="6190412" cy="3344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descr="A yellow background with black text and black fireworks&#10;&#10;Description automatically generated">
            <a:extLst>
              <a:ext uri="{FF2B5EF4-FFF2-40B4-BE49-F238E27FC236}">
                <a16:creationId xmlns:a16="http://schemas.microsoft.com/office/drawing/2014/main" id="{D555B223-2E79-087C-3A36-7550C3DB66B3}"/>
              </a:ext>
            </a:extLst>
          </p:cNvPr>
          <p:cNvPicPr>
            <a:picLocks noChangeAspect="1"/>
          </p:cNvPicPr>
          <p:nvPr/>
        </p:nvPicPr>
        <p:blipFill rotWithShape="1">
          <a:blip r:embed="rId8"/>
          <a:srcRect l="14870" r="14879" b="-2"/>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22201773-2643-1959-991B-E71FC6D96F7F}"/>
              </a:ext>
            </a:extLst>
          </p:cNvPr>
          <p:cNvSpPr txBox="1"/>
          <p:nvPr/>
        </p:nvSpPr>
        <p:spPr>
          <a:xfrm>
            <a:off x="3142673" y="557876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a:t>✨</a:t>
            </a:r>
          </a:p>
        </p:txBody>
      </p:sp>
      <p:pic>
        <p:nvPicPr>
          <p:cNvPr id="41" name="Picture 40" descr="A logo for a conference&#10;&#10;Description automatically generated">
            <a:extLst>
              <a:ext uri="{FF2B5EF4-FFF2-40B4-BE49-F238E27FC236}">
                <a16:creationId xmlns:a16="http://schemas.microsoft.com/office/drawing/2014/main" id="{265AB78E-AE80-C814-882F-9B23B6B6F972}"/>
              </a:ext>
            </a:extLst>
          </p:cNvPr>
          <p:cNvPicPr>
            <a:picLocks noChangeAspect="1"/>
          </p:cNvPicPr>
          <p:nvPr/>
        </p:nvPicPr>
        <p:blipFill>
          <a:blip r:embed="rId9"/>
          <a:stretch>
            <a:fillRect/>
          </a:stretch>
        </p:blipFill>
        <p:spPr>
          <a:xfrm>
            <a:off x="9446491" y="5948614"/>
            <a:ext cx="2743200" cy="918226"/>
          </a:xfrm>
          <a:prstGeom prst="rect">
            <a:avLst/>
          </a:prstGeom>
        </p:spPr>
      </p:pic>
      <p:sp>
        <p:nvSpPr>
          <p:cNvPr id="18" name="TextBox 17">
            <a:extLst>
              <a:ext uri="{FF2B5EF4-FFF2-40B4-BE49-F238E27FC236}">
                <a16:creationId xmlns:a16="http://schemas.microsoft.com/office/drawing/2014/main" id="{35BEAD46-09AF-D588-162C-D3A06C942350}"/>
              </a:ext>
            </a:extLst>
          </p:cNvPr>
          <p:cNvSpPr txBox="1"/>
          <p:nvPr/>
        </p:nvSpPr>
        <p:spPr>
          <a:xfrm>
            <a:off x="4783777" y="23295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Pro"/>
            </a:endParaRPr>
          </a:p>
        </p:txBody>
      </p:sp>
    </p:spTree>
    <p:extLst>
      <p:ext uri="{BB962C8B-B14F-4D97-AF65-F5344CB8AC3E}">
        <p14:creationId xmlns:p14="http://schemas.microsoft.com/office/powerpoint/2010/main" val="1870905385"/>
      </p:ext>
    </p:extLst>
  </p:cSld>
  <p:clrMapOvr>
    <a:masterClrMapping/>
  </p:clrMapOvr>
  <mc:AlternateContent xmlns:mc="http://schemas.openxmlformats.org/markup-compatibility/2006" xmlns:p14="http://schemas.microsoft.com/office/powerpoint/2010/main">
    <mc:Choice Requires="p14">
      <p:transition spd="slow" p14:dur="2000" advTm="7602"/>
    </mc:Choice>
    <mc:Fallback xmlns="">
      <p:transition spd="slow" advTm="76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F297-2882-AC54-AFE4-A2F23882EFE2}"/>
              </a:ext>
            </a:extLst>
          </p:cNvPr>
          <p:cNvSpPr>
            <a:spLocks noGrp="1"/>
          </p:cNvSpPr>
          <p:nvPr>
            <p:ph type="title"/>
          </p:nvPr>
        </p:nvSpPr>
        <p:spPr/>
        <p:txBody>
          <a:bodyPr/>
          <a:lstStyle/>
          <a:p>
            <a:r>
              <a:rPr lang="en-US"/>
              <a:t>A tree of tech teaching Innovations</a:t>
            </a:r>
          </a:p>
        </p:txBody>
      </p:sp>
      <p:graphicFrame>
        <p:nvGraphicFramePr>
          <p:cNvPr id="19" name="Content Placeholder 2">
            <a:extLst>
              <a:ext uri="{FF2B5EF4-FFF2-40B4-BE49-F238E27FC236}">
                <a16:creationId xmlns:a16="http://schemas.microsoft.com/office/drawing/2014/main" id="{6A9DC6CC-49B5-E7EC-907B-128D1C48660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0" name="Picture 129" descr="A logo for a conference&#10;&#10;Description automatically generated">
            <a:extLst>
              <a:ext uri="{FF2B5EF4-FFF2-40B4-BE49-F238E27FC236}">
                <a16:creationId xmlns:a16="http://schemas.microsoft.com/office/drawing/2014/main" id="{00A2B4F1-D09C-14BD-F742-E24D99DEF284}"/>
              </a:ext>
            </a:extLst>
          </p:cNvPr>
          <p:cNvPicPr>
            <a:picLocks noChangeAspect="1"/>
          </p:cNvPicPr>
          <p:nvPr/>
        </p:nvPicPr>
        <p:blipFill>
          <a:blip r:embed="rId7"/>
          <a:stretch>
            <a:fillRect/>
          </a:stretch>
        </p:blipFill>
        <p:spPr>
          <a:xfrm>
            <a:off x="9446491" y="5948614"/>
            <a:ext cx="2743200" cy="918226"/>
          </a:xfrm>
          <a:prstGeom prst="rect">
            <a:avLst/>
          </a:prstGeom>
        </p:spPr>
      </p:pic>
      <p:sp>
        <p:nvSpPr>
          <p:cNvPr id="132" name="TextBox 131">
            <a:extLst>
              <a:ext uri="{FF2B5EF4-FFF2-40B4-BE49-F238E27FC236}">
                <a16:creationId xmlns:a16="http://schemas.microsoft.com/office/drawing/2014/main" id="{EF340D23-1196-939C-2208-05FBFFCD51ED}"/>
              </a:ext>
            </a:extLst>
          </p:cNvPr>
          <p:cNvSpPr txBox="1"/>
          <p:nvPr/>
        </p:nvSpPr>
        <p:spPr>
          <a:xfrm>
            <a:off x="10782465" y="-264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a:t>✨</a:t>
            </a:r>
          </a:p>
        </p:txBody>
      </p:sp>
    </p:spTree>
    <p:extLst>
      <p:ext uri="{BB962C8B-B14F-4D97-AF65-F5344CB8AC3E}">
        <p14:creationId xmlns:p14="http://schemas.microsoft.com/office/powerpoint/2010/main" val="364648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2" name="Picture 41" descr="Calculator and notepad">
            <a:extLst>
              <a:ext uri="{FF2B5EF4-FFF2-40B4-BE49-F238E27FC236}">
                <a16:creationId xmlns:a16="http://schemas.microsoft.com/office/drawing/2014/main" id="{3497065C-8D95-D3D8-E88C-A16976D4F028}"/>
              </a:ext>
            </a:extLst>
          </p:cNvPr>
          <p:cNvPicPr>
            <a:picLocks noChangeAspect="1"/>
          </p:cNvPicPr>
          <p:nvPr/>
        </p:nvPicPr>
        <p:blipFill rotWithShape="1">
          <a:blip r:embed="rId2">
            <a:duotone>
              <a:schemeClr val="accent1">
                <a:shade val="45000"/>
                <a:satMod val="135000"/>
              </a:schemeClr>
              <a:prstClr val="white"/>
            </a:duotone>
            <a:alphaModFix amt="35000"/>
          </a:blip>
          <a:srcRect t="11605" r="-2" b="4121"/>
          <a:stretch/>
        </p:blipFill>
        <p:spPr>
          <a:xfrm>
            <a:off x="20" y="-8877"/>
            <a:ext cx="12191980" cy="6858000"/>
          </a:xfrm>
          <a:prstGeom prst="rect">
            <a:avLst/>
          </a:prstGeom>
        </p:spPr>
      </p:pic>
      <p:sp>
        <p:nvSpPr>
          <p:cNvPr id="2" name="Title 1">
            <a:extLst>
              <a:ext uri="{FF2B5EF4-FFF2-40B4-BE49-F238E27FC236}">
                <a16:creationId xmlns:a16="http://schemas.microsoft.com/office/drawing/2014/main" id="{8F90EBCC-C559-D462-AFDF-DB8D3C9108D0}"/>
              </a:ext>
            </a:extLst>
          </p:cNvPr>
          <p:cNvSpPr>
            <a:spLocks noGrp="1"/>
          </p:cNvSpPr>
          <p:nvPr>
            <p:ph type="title"/>
          </p:nvPr>
        </p:nvSpPr>
        <p:spPr>
          <a:xfrm>
            <a:off x="910978" y="2434140"/>
            <a:ext cx="5366040" cy="2344840"/>
          </a:xfrm>
        </p:spPr>
        <p:txBody>
          <a:bodyPr anchor="b">
            <a:normAutofit/>
          </a:bodyPr>
          <a:lstStyle/>
          <a:p>
            <a:r>
              <a:rPr lang="en-US" sz="5000">
                <a:solidFill>
                  <a:srgbClr val="FFFFFF"/>
                </a:solidFill>
              </a:rPr>
              <a:t>0. Innovate your own learning tool</a:t>
            </a:r>
            <a:endParaRPr lang="en-US"/>
          </a:p>
        </p:txBody>
      </p:sp>
      <p:sp>
        <p:nvSpPr>
          <p:cNvPr id="4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8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94C52-0774-2DC1-FA66-E8283D479F45}"/>
              </a:ext>
            </a:extLst>
          </p:cNvPr>
          <p:cNvSpPr>
            <a:spLocks noGrp="1"/>
          </p:cNvSpPr>
          <p:nvPr>
            <p:ph type="title"/>
          </p:nvPr>
        </p:nvSpPr>
        <p:spPr>
          <a:xfrm>
            <a:off x="322500" y="303075"/>
            <a:ext cx="6359184" cy="2918106"/>
          </a:xfrm>
        </p:spPr>
        <p:txBody>
          <a:bodyPr vert="horz" lIns="91440" tIns="45720" rIns="91440" bIns="45720" rtlCol="0" anchor="b">
            <a:normAutofit/>
          </a:bodyPr>
          <a:lstStyle/>
          <a:p>
            <a:r>
              <a:rPr lang="en-US" sz="5000" cap="all">
                <a:solidFill>
                  <a:schemeClr val="bg1"/>
                </a:solidFill>
              </a:rPr>
              <a:t>1. Competitions</a:t>
            </a:r>
            <a:r>
              <a:rPr lang="en-US" sz="5000" i="0" kern="1200" cap="all" baseline="0">
                <a:solidFill>
                  <a:schemeClr val="bg1"/>
                </a:solidFill>
                <a:latin typeface="+mj-lt"/>
                <a:ea typeface="+mj-ea"/>
                <a:cs typeface="+mj-cs"/>
              </a:rPr>
              <a:t> for Competence</a:t>
            </a:r>
            <a:endParaRPr lang="en-US">
              <a:solidFill>
                <a:schemeClr val="bg1"/>
              </a:solidFill>
            </a:endParaRPr>
          </a:p>
        </p:txBody>
      </p:sp>
      <p:pic>
        <p:nvPicPr>
          <p:cNvPr id="47" name="Picture 46" descr="A group of yellow figures and a red figure on the other side">
            <a:extLst>
              <a:ext uri="{FF2B5EF4-FFF2-40B4-BE49-F238E27FC236}">
                <a16:creationId xmlns:a16="http://schemas.microsoft.com/office/drawing/2014/main" id="{2A4620ED-EC80-02C5-0309-E726322862F4}"/>
              </a:ext>
            </a:extLst>
          </p:cNvPr>
          <p:cNvPicPr>
            <a:picLocks noChangeAspect="1"/>
          </p:cNvPicPr>
          <p:nvPr/>
        </p:nvPicPr>
        <p:blipFill rotWithShape="1">
          <a:blip r:embed="rId2"/>
          <a:srcRect l="45388" r="8819" b="-3"/>
          <a:stretch/>
        </p:blipFill>
        <p:spPr>
          <a:xfrm>
            <a:off x="7480300" y="10"/>
            <a:ext cx="4711700" cy="6857990"/>
          </a:xfrm>
          <a:prstGeom prst="rect">
            <a:avLst/>
          </a:prstGeom>
        </p:spPr>
      </p:pic>
      <p:sp>
        <p:nvSpPr>
          <p:cNvPr id="4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4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51" name="Straight Connector 5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4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bstract blurred public library with bookshelves">
            <a:extLst>
              <a:ext uri="{FF2B5EF4-FFF2-40B4-BE49-F238E27FC236}">
                <a16:creationId xmlns:a16="http://schemas.microsoft.com/office/drawing/2014/main" id="{62560290-1D29-189A-1534-26E958A2B821}"/>
              </a:ext>
            </a:extLst>
          </p:cNvPr>
          <p:cNvPicPr>
            <a:picLocks noChangeAspect="1"/>
          </p:cNvPicPr>
          <p:nvPr/>
        </p:nvPicPr>
        <p:blipFill rotWithShape="1">
          <a:blip r:embed="rId2">
            <a:alphaModFix/>
          </a:blip>
          <a:srcRect t="2771" b="12960"/>
          <a:stretch/>
        </p:blipFill>
        <p:spPr>
          <a:xfrm>
            <a:off x="3" y="-22"/>
            <a:ext cx="12191997" cy="6858022"/>
          </a:xfrm>
          <a:prstGeom prst="rect">
            <a:avLst/>
          </a:prstGeom>
        </p:spPr>
      </p:pic>
      <p:sp>
        <p:nvSpPr>
          <p:cNvPr id="32" name="Rectangle 31">
            <a:extLst>
              <a:ext uri="{FF2B5EF4-FFF2-40B4-BE49-F238E27FC236}">
                <a16:creationId xmlns:a16="http://schemas.microsoft.com/office/drawing/2014/main" id="{2D92A843-3FA1-4DFF-99F6-47FA457D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14761" cy="6858000"/>
          </a:xfrm>
          <a:prstGeom prst="rect">
            <a:avLst/>
          </a:prstGeom>
          <a:gradFill flip="none" rotWithShape="1">
            <a:gsLst>
              <a:gs pos="100000">
                <a:schemeClr val="accent4">
                  <a:alpha val="60000"/>
                </a:schemeClr>
              </a:gs>
              <a:gs pos="0">
                <a:schemeClr val="accent2">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22E99-8E05-1D19-63D6-39DA8B5C1372}"/>
              </a:ext>
            </a:extLst>
          </p:cNvPr>
          <p:cNvSpPr>
            <a:spLocks noGrp="1"/>
          </p:cNvSpPr>
          <p:nvPr>
            <p:ph type="title"/>
          </p:nvPr>
        </p:nvSpPr>
        <p:spPr>
          <a:xfrm>
            <a:off x="793159" y="1377146"/>
            <a:ext cx="3672965" cy="3626217"/>
          </a:xfrm>
        </p:spPr>
        <p:txBody>
          <a:bodyPr vert="horz" lIns="91440" tIns="45720" rIns="91440" bIns="45720" rtlCol="0" anchor="b">
            <a:normAutofit/>
          </a:bodyPr>
          <a:lstStyle/>
          <a:p>
            <a:pPr algn="r"/>
            <a:r>
              <a:rPr lang="en-US" sz="4000" b="1" cap="all">
                <a:solidFill>
                  <a:schemeClr val="tx1">
                    <a:lumMod val="95000"/>
                    <a:lumOff val="5000"/>
                  </a:schemeClr>
                </a:solidFill>
              </a:rPr>
              <a:t>2.Learning</a:t>
            </a:r>
            <a:r>
              <a:rPr lang="en-US" sz="4000" b="1" i="0" kern="1200" cap="all" baseline="0">
                <a:solidFill>
                  <a:schemeClr val="tx1">
                    <a:lumMod val="95000"/>
                    <a:lumOff val="5000"/>
                  </a:schemeClr>
                </a:solidFill>
                <a:latin typeface="+mj-lt"/>
                <a:ea typeface="+mj-ea"/>
                <a:cs typeface="+mj-cs"/>
              </a:rPr>
              <a:t> Beyond the Curriculum</a:t>
            </a:r>
          </a:p>
        </p:txBody>
      </p:sp>
      <p:sp>
        <p:nvSpPr>
          <p:cNvPr id="3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6"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64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9579F-2442-EC75-AA60-D29E419C12EA}"/>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6600" b="1" cap="all">
                <a:solidFill>
                  <a:schemeClr val="bg1"/>
                </a:solidFill>
                <a:latin typeface="Verdana Pro"/>
              </a:rPr>
              <a:t>What's next?</a:t>
            </a:r>
            <a:endParaRPr lang="en-US" sz="6600" b="1" i="0" kern="1200" cap="all" baseline="0">
              <a:solidFill>
                <a:schemeClr val="bg1"/>
              </a:solidFill>
              <a:latin typeface="Verdana Pro"/>
            </a:endParaRP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Content Placeholder 3" descr="A collage of two people&#10;&#10;Description automatically generated">
            <a:extLst>
              <a:ext uri="{FF2B5EF4-FFF2-40B4-BE49-F238E27FC236}">
                <a16:creationId xmlns:a16="http://schemas.microsoft.com/office/drawing/2014/main" id="{5E96D75C-8F9A-9863-4ABC-807E601FA654}"/>
              </a:ext>
            </a:extLst>
          </p:cNvPr>
          <p:cNvPicPr>
            <a:picLocks noGrp="1" noChangeAspect="1"/>
          </p:cNvPicPr>
          <p:nvPr>
            <p:ph idx="1"/>
          </p:nvPr>
        </p:nvPicPr>
        <p:blipFill>
          <a:blip r:embed="rId2"/>
          <a:stretch>
            <a:fillRect/>
          </a:stretch>
        </p:blipFill>
        <p:spPr>
          <a:xfrm>
            <a:off x="5986926" y="1777897"/>
            <a:ext cx="5569864" cy="4424202"/>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49919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Desk with productivity items">
            <a:extLst>
              <a:ext uri="{FF2B5EF4-FFF2-40B4-BE49-F238E27FC236}">
                <a16:creationId xmlns:a16="http://schemas.microsoft.com/office/drawing/2014/main" id="{F9DFEC09-050D-090B-928F-F028050A95AD}"/>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12739CA3-F921-5783-D5BA-559BFFD6DF7A}"/>
              </a:ext>
            </a:extLst>
          </p:cNvPr>
          <p:cNvSpPr>
            <a:spLocks noGrp="1"/>
          </p:cNvSpPr>
          <p:nvPr>
            <p:ph type="title"/>
          </p:nvPr>
        </p:nvSpPr>
        <p:spPr>
          <a:xfrm>
            <a:off x="871394" y="886636"/>
            <a:ext cx="5366040" cy="2344840"/>
          </a:xfrm>
        </p:spPr>
        <p:txBody>
          <a:bodyPr anchor="b">
            <a:normAutofit/>
          </a:bodyPr>
          <a:lstStyle/>
          <a:p>
            <a:r>
              <a:rPr lang="en-US" sz="7200">
                <a:solidFill>
                  <a:srgbClr val="FFFFFF"/>
                </a:solidFill>
              </a:rPr>
              <a:t>3. Prioritize Projects </a:t>
            </a:r>
          </a:p>
          <a:p>
            <a:endParaRPr lang="en-US" sz="7200">
              <a:solidFill>
                <a:srgbClr val="FFFFFF"/>
              </a:solidFill>
            </a:endParaRPr>
          </a:p>
        </p:txBody>
      </p:sp>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167E5D-1C1C-22A6-2E3F-96A97F6159CB}"/>
              </a:ext>
            </a:extLst>
          </p:cNvPr>
          <p:cNvSpPr>
            <a:spLocks noGrp="1"/>
          </p:cNvSpPr>
          <p:nvPr>
            <p:ph idx="1"/>
          </p:nvPr>
        </p:nvSpPr>
        <p:spPr>
          <a:xfrm>
            <a:off x="1188069" y="3175552"/>
            <a:ext cx="5366041" cy="2809114"/>
          </a:xfrm>
        </p:spPr>
        <p:txBody>
          <a:bodyPr anchor="t">
            <a:normAutofit/>
          </a:bodyPr>
          <a:lstStyle/>
          <a:p>
            <a:r>
              <a:rPr lang="en-US" sz="1800">
                <a:solidFill>
                  <a:srgbClr val="FFFFFF"/>
                </a:solidFill>
              </a:rPr>
              <a:t>Created a code script that sends out peer-review templates for each team</a:t>
            </a:r>
          </a:p>
          <a:p>
            <a:r>
              <a:rPr lang="en-US" sz="1800">
                <a:solidFill>
                  <a:srgbClr val="FFFFFF"/>
                </a:solidFill>
                <a:ea typeface="+mn-lt"/>
                <a:cs typeface="+mn-lt"/>
              </a:rPr>
              <a:t>Created a code script that sends out Buy/sell Signals via email in class</a:t>
            </a:r>
            <a:endParaRPr lang="en-US" sz="1800">
              <a:solidFill>
                <a:srgbClr val="FFFFFF"/>
              </a:solidFill>
            </a:endParaRPr>
          </a:p>
          <a:p>
            <a:r>
              <a:rPr lang="en-US" sz="1800">
                <a:solidFill>
                  <a:srgbClr val="FFFFFF"/>
                </a:solidFill>
              </a:rPr>
              <a:t>Invited industry professionals to sit as panel judges and ask questions post project presentations</a:t>
            </a:r>
          </a:p>
        </p:txBody>
      </p:sp>
    </p:spTree>
    <p:extLst>
      <p:ext uri="{BB962C8B-B14F-4D97-AF65-F5344CB8AC3E}">
        <p14:creationId xmlns:p14="http://schemas.microsoft.com/office/powerpoint/2010/main" val="3013724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3D6B-A781-EBBC-F722-E30B94318756}"/>
              </a:ext>
            </a:extLst>
          </p:cNvPr>
          <p:cNvSpPr>
            <a:spLocks noGrp="1"/>
          </p:cNvSpPr>
          <p:nvPr>
            <p:ph type="title"/>
          </p:nvPr>
        </p:nvSpPr>
        <p:spPr/>
        <p:txBody>
          <a:bodyPr/>
          <a:lstStyle/>
          <a:p>
            <a:r>
              <a:rPr lang="en-US"/>
              <a:t>Seminar's Summary</a:t>
            </a:r>
          </a:p>
        </p:txBody>
      </p:sp>
      <p:sp>
        <p:nvSpPr>
          <p:cNvPr id="3" name="Content Placeholder 2">
            <a:extLst>
              <a:ext uri="{FF2B5EF4-FFF2-40B4-BE49-F238E27FC236}">
                <a16:creationId xmlns:a16="http://schemas.microsoft.com/office/drawing/2014/main" id="{5D830D63-48E7-B8A9-E8B1-1DC6EFE21994}"/>
              </a:ext>
            </a:extLst>
          </p:cNvPr>
          <p:cNvSpPr>
            <a:spLocks noGrp="1"/>
          </p:cNvSpPr>
          <p:nvPr>
            <p:ph idx="1"/>
          </p:nvPr>
        </p:nvSpPr>
        <p:spPr>
          <a:xfrm>
            <a:off x="838200" y="1825625"/>
            <a:ext cx="10515600" cy="4524519"/>
          </a:xfrm>
        </p:spPr>
        <p:txBody>
          <a:bodyPr vert="horz" lIns="91440" tIns="45720" rIns="91440" bIns="45720" rtlCol="0" anchor="t">
            <a:noAutofit/>
          </a:bodyPr>
          <a:lstStyle/>
          <a:p>
            <a:pPr marL="0" indent="0">
              <a:buNone/>
            </a:pPr>
            <a:r>
              <a:rPr lang="en-US" sz="1200">
                <a:ea typeface="+mn-lt"/>
                <a:cs typeface="+mn-lt"/>
              </a:rPr>
              <a:t>Throughout my journey at UC Berkley fintech bootcamps for working professionals, I have experimented, adopted and applied the following techniques to engage my students via virtual classes, adapt market trends to reflect practicality off lesson plans and gave hands on real life ML competition or hackathon flavors:</a:t>
            </a:r>
          </a:p>
          <a:p>
            <a:pPr marL="0" indent="0">
              <a:buNone/>
            </a:pPr>
            <a:r>
              <a:rPr lang="en-US" sz="1200">
                <a:ea typeface="+mn-lt"/>
                <a:cs typeface="+mn-lt"/>
              </a:rPr>
              <a:t>• Invited students from my other cohorts for project showcasing or giving advice at the start of every cohort</a:t>
            </a:r>
            <a:br>
              <a:rPr lang="en-US" sz="1200">
                <a:ea typeface="+mn-lt"/>
                <a:cs typeface="+mn-lt"/>
              </a:rPr>
            </a:br>
            <a:r>
              <a:rPr lang="en-US" sz="1200">
                <a:ea typeface="+mn-lt"/>
                <a:cs typeface="+mn-lt"/>
              </a:rPr>
              <a:t>• Peer self-grading automated email after every project using python scripting</a:t>
            </a:r>
            <a:endParaRPr lang="en-US" sz="1200"/>
          </a:p>
          <a:p>
            <a:pPr marL="0" indent="0">
              <a:buNone/>
            </a:pPr>
            <a:br>
              <a:rPr lang="en-US" sz="1200">
                <a:ea typeface="+mn-lt"/>
                <a:cs typeface="+mn-lt"/>
              </a:rPr>
            </a:br>
            <a:r>
              <a:rPr lang="en-US" sz="1200">
                <a:ea typeface="+mn-lt"/>
                <a:cs typeface="+mn-lt"/>
              </a:rPr>
              <a:t>• Initiated 3 competitions during the cohort for extra credits on projects1-3 (all hosted on the web app I created mentioned below):</a:t>
            </a:r>
            <a:br>
              <a:rPr lang="en-US" sz="1200">
                <a:ea typeface="+mn-lt"/>
                <a:cs typeface="+mn-lt"/>
              </a:rPr>
            </a:br>
            <a:r>
              <a:rPr lang="en-US" sz="1200">
                <a:ea typeface="+mn-lt"/>
                <a:cs typeface="+mn-lt"/>
                <a:hlinkClick r:id="rId2"/>
              </a:rPr>
              <a:t>https://lnkd.in/gxSFkyH6</a:t>
            </a:r>
            <a:br>
              <a:rPr lang="en-US" sz="1200">
                <a:ea typeface="+mn-lt"/>
                <a:cs typeface="+mn-lt"/>
              </a:rPr>
            </a:br>
            <a:r>
              <a:rPr lang="en-US" sz="1200">
                <a:ea typeface="+mn-lt"/>
                <a:cs typeface="+mn-lt"/>
              </a:rPr>
              <a:t>   1. Timeseries competition, compete to get the lowest RMSE on test data (tracked on my web app)</a:t>
            </a:r>
            <a:br>
              <a:rPr lang="en-US" sz="1200">
                <a:ea typeface="+mn-lt"/>
                <a:cs typeface="+mn-lt"/>
              </a:rPr>
            </a:br>
            <a:r>
              <a:rPr lang="en-US" sz="1200">
                <a:ea typeface="+mn-lt"/>
                <a:cs typeface="+mn-lt"/>
              </a:rPr>
              <a:t>   2. ML competition (Kaggle style) get best metrics on test data when they upload the predictions on my web app</a:t>
            </a:r>
            <a:br>
              <a:rPr lang="en-US" sz="1200">
                <a:ea typeface="+mn-lt"/>
                <a:cs typeface="+mn-lt"/>
              </a:rPr>
            </a:br>
            <a:r>
              <a:rPr lang="en-US" sz="1200">
                <a:ea typeface="+mn-lt"/>
                <a:cs typeface="+mn-lt"/>
              </a:rPr>
              <a:t>   3. Clean python list of strings without any package ( ranked based on output accuracy and code complexity)</a:t>
            </a:r>
            <a:br>
              <a:rPr lang="en-US" sz="1200">
                <a:ea typeface="+mn-lt"/>
                <a:cs typeface="+mn-lt"/>
              </a:rPr>
            </a:br>
            <a:r>
              <a:rPr lang="en-US" sz="1200">
                <a:ea typeface="+mn-lt"/>
                <a:cs typeface="+mn-lt"/>
              </a:rPr>
              <a:t>   4. Top 3 winners get 10 pts/5pts/2pts on their projects</a:t>
            </a:r>
            <a:endParaRPr lang="en-US">
              <a:ea typeface="+mn-lt"/>
              <a:cs typeface="+mn-lt"/>
            </a:endParaRPr>
          </a:p>
          <a:p>
            <a:pPr marL="0" indent="0">
              <a:buNone/>
            </a:pPr>
            <a:br>
              <a:rPr lang="en-US" sz="1200">
                <a:ea typeface="+mn-lt"/>
                <a:cs typeface="+mn-lt"/>
              </a:rPr>
            </a:br>
            <a:r>
              <a:rPr lang="en-US" sz="1200">
                <a:ea typeface="+mn-lt"/>
                <a:cs typeface="+mn-lt"/>
              </a:rPr>
              <a:t>• Invite mid-career working professionals to contribute to 30% of a project grades and give feedback to the teams</a:t>
            </a:r>
            <a:endParaRPr lang="en-US"/>
          </a:p>
          <a:p>
            <a:pPr marL="0" indent="0">
              <a:buNone/>
            </a:pPr>
            <a:br>
              <a:rPr lang="en-US" sz="1200">
                <a:ea typeface="+mn-lt"/>
                <a:cs typeface="+mn-lt"/>
              </a:rPr>
            </a:br>
            <a:r>
              <a:rPr lang="en-US" sz="1200">
                <a:ea typeface="+mn-lt"/>
                <a:cs typeface="+mn-lt"/>
              </a:rPr>
              <a:t>• Showcase the following application, built in previous work settings or side projects:</a:t>
            </a:r>
            <a:br>
              <a:rPr lang="en-US" sz="1200">
                <a:ea typeface="+mn-lt"/>
                <a:cs typeface="+mn-lt"/>
              </a:rPr>
            </a:br>
            <a:r>
              <a:rPr lang="en-US" sz="1200">
                <a:ea typeface="+mn-lt"/>
                <a:cs typeface="+mn-lt"/>
              </a:rPr>
              <a:t>   1. Character level language model for event driven trading (Have been showcasing to every cohort, even before ChatGPT became viral) (</a:t>
            </a:r>
            <a:r>
              <a:rPr lang="en-US" sz="1200">
                <a:ea typeface="+mn-lt"/>
                <a:cs typeface="+mn-lt"/>
                <a:hlinkClick r:id="rId3"/>
              </a:rPr>
              <a:t>https://lnkd.in/e8K849wW</a:t>
            </a:r>
            <a:r>
              <a:rPr lang="en-US" sz="1200">
                <a:ea typeface="+mn-lt"/>
                <a:cs typeface="+mn-lt"/>
              </a:rPr>
              <a:t>)</a:t>
            </a:r>
            <a:br>
              <a:rPr lang="en-US" sz="1200">
                <a:ea typeface="+mn-lt"/>
                <a:cs typeface="+mn-lt"/>
              </a:rPr>
            </a:br>
            <a:r>
              <a:rPr lang="en-US" sz="1200">
                <a:ea typeface="+mn-lt"/>
                <a:cs typeface="+mn-lt"/>
              </a:rPr>
              <a:t>   2. Deploy python panel apps serverless on </a:t>
            </a:r>
            <a:r>
              <a:rPr lang="en-US" sz="1200" err="1">
                <a:ea typeface="+mn-lt"/>
                <a:cs typeface="+mn-lt"/>
              </a:rPr>
              <a:t>github</a:t>
            </a:r>
            <a:r>
              <a:rPr lang="en-US" sz="1200">
                <a:ea typeface="+mn-lt"/>
                <a:cs typeface="+mn-lt"/>
              </a:rPr>
              <a:t> using </a:t>
            </a:r>
            <a:r>
              <a:rPr lang="en-US" sz="1200" err="1">
                <a:ea typeface="+mn-lt"/>
                <a:cs typeface="+mn-lt"/>
              </a:rPr>
              <a:t>pyodide</a:t>
            </a:r>
            <a:r>
              <a:rPr lang="en-US" sz="1200">
                <a:ea typeface="+mn-lt"/>
                <a:cs typeface="+mn-lt"/>
              </a:rPr>
              <a:t> initiative (web assembly)(</a:t>
            </a:r>
            <a:r>
              <a:rPr lang="en-US" sz="1200">
                <a:ea typeface="+mn-lt"/>
                <a:cs typeface="+mn-lt"/>
                <a:hlinkClick r:id="rId4"/>
              </a:rPr>
              <a:t>https://lnkd.in/e6jQ67zG</a:t>
            </a:r>
            <a:r>
              <a:rPr lang="en-US" sz="1200">
                <a:ea typeface="+mn-lt"/>
                <a:cs typeface="+mn-lt"/>
              </a:rPr>
              <a:t>)</a:t>
            </a:r>
            <a:br>
              <a:rPr lang="en-US" sz="1200">
                <a:ea typeface="+mn-lt"/>
                <a:cs typeface="+mn-lt"/>
              </a:rPr>
            </a:br>
            <a:r>
              <a:rPr lang="en-US" sz="1200">
                <a:ea typeface="+mn-lt"/>
                <a:cs typeface="+mn-lt"/>
              </a:rPr>
              <a:t>   3. Show a mini code running in RUST for mining blockchain</a:t>
            </a:r>
            <a:br>
              <a:rPr lang="en-US" sz="1200">
                <a:ea typeface="+mn-lt"/>
                <a:cs typeface="+mn-lt"/>
              </a:rPr>
            </a:br>
            <a:r>
              <a:rPr lang="en-US" sz="1200">
                <a:ea typeface="+mn-lt"/>
                <a:cs typeface="+mn-lt"/>
              </a:rPr>
              <a:t>   4. Build an artificial trading system that uses monte </a:t>
            </a:r>
            <a:r>
              <a:rPr lang="en-US" sz="1200" err="1">
                <a:ea typeface="+mn-lt"/>
                <a:cs typeface="+mn-lt"/>
              </a:rPr>
              <a:t>carlo</a:t>
            </a:r>
            <a:r>
              <a:rPr lang="en-US" sz="1200">
                <a:ea typeface="+mn-lt"/>
                <a:cs typeface="+mn-lt"/>
              </a:rPr>
              <a:t> to fetch random returns in order to simulate buy/sell signals email       notifications(39mins out):  </a:t>
            </a:r>
            <a:r>
              <a:rPr lang="en-US" sz="1200">
                <a:ea typeface="+mn-lt"/>
                <a:cs typeface="+mn-lt"/>
                <a:hlinkClick r:id="rId5"/>
              </a:rPr>
              <a:t>https://lnkd.in/eatXtetJ</a:t>
            </a:r>
            <a:br>
              <a:rPr lang="en-US" sz="1200">
                <a:ea typeface="+mn-lt"/>
                <a:cs typeface="+mn-lt"/>
              </a:rPr>
            </a:br>
            <a:r>
              <a:rPr lang="en-US" sz="1200">
                <a:ea typeface="+mn-lt"/>
                <a:cs typeface="+mn-lt"/>
              </a:rPr>
              <a:t>• Created a web application where I hosted all the mentioned competitions, extra code snippets and personal lectures material for the students:</a:t>
            </a:r>
            <a:br>
              <a:rPr lang="en-US" sz="1200">
                <a:ea typeface="+mn-lt"/>
                <a:cs typeface="+mn-lt"/>
              </a:rPr>
            </a:br>
            <a:r>
              <a:rPr lang="en-US" sz="1200">
                <a:ea typeface="+mn-lt"/>
                <a:cs typeface="+mn-lt"/>
                <a:hlinkClick r:id="rId2"/>
              </a:rPr>
              <a:t>https://lnkd.in/gxSFkyH6</a:t>
            </a:r>
            <a:endParaRPr lang="en-US" sz="1100">
              <a:ea typeface="+mn-lt"/>
              <a:cs typeface="+mn-lt"/>
            </a:endParaRPr>
          </a:p>
          <a:p>
            <a:pPr marL="0" indent="0">
              <a:buNone/>
            </a:pPr>
            <a:r>
              <a:rPr lang="en-US" sz="1050" b="1" u="sng">
                <a:ea typeface="+mn-lt"/>
                <a:cs typeface="+mn-lt"/>
              </a:rPr>
              <a:t>All resources, code, tools and material can be found at: </a:t>
            </a:r>
            <a:r>
              <a:rPr lang="en-US" sz="1050" b="1">
                <a:ea typeface="+mn-lt"/>
                <a:cs typeface="+mn-lt"/>
                <a:hlinkClick r:id="rId6"/>
              </a:rPr>
              <a:t>Github_Repo</a:t>
            </a:r>
            <a:r>
              <a:rPr lang="en-US" sz="1050">
                <a:ea typeface="+mn-lt"/>
                <a:cs typeface="+mn-lt"/>
              </a:rPr>
              <a:t> </a:t>
            </a:r>
            <a:br>
              <a:rPr lang="en-US" sz="1050">
                <a:ea typeface="+mn-lt"/>
                <a:cs typeface="+mn-lt"/>
              </a:rPr>
            </a:br>
            <a:endParaRPr lang="en-US" sz="1100"/>
          </a:p>
        </p:txBody>
      </p:sp>
    </p:spTree>
    <p:extLst>
      <p:ext uri="{BB962C8B-B14F-4D97-AF65-F5344CB8AC3E}">
        <p14:creationId xmlns:p14="http://schemas.microsoft.com/office/powerpoint/2010/main" val="4094411534"/>
      </p:ext>
    </p:extLst>
  </p:cSld>
  <p:clrMapOvr>
    <a:masterClrMapping/>
  </p:clrMapOvr>
</p:sld>
</file>

<file path=ppt/theme/theme1.xml><?xml version="1.0" encoding="utf-8"?>
<a:theme xmlns:a="http://schemas.openxmlformats.org/drawingml/2006/main" name="GradientVTI">
  <a:themeElements>
    <a:clrScheme name="Office Them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1426</TotalTime>
  <Words>616</Words>
  <Application>Microsoft Office PowerPoint</Application>
  <PresentationFormat>Widescreen</PresentationFormat>
  <Paragraphs>40</Paragraphs>
  <Slides>9</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arial</vt:lpstr>
      <vt:lpstr>Calibri</vt:lpstr>
      <vt:lpstr>NotoSans-Bold</vt:lpstr>
      <vt:lpstr>TW Cen MT</vt:lpstr>
      <vt:lpstr>Univers</vt:lpstr>
      <vt:lpstr>Verdana Pro</vt:lpstr>
      <vt:lpstr>GradientVTI</vt:lpstr>
      <vt:lpstr>Engaging Tech Students Past Traditional Hands On Educator Conference 2023    </vt:lpstr>
      <vt:lpstr>Seminar Core Track</vt:lpstr>
      <vt:lpstr>A tree of tech teaching Innovations</vt:lpstr>
      <vt:lpstr>0. Innovate your own learning tool</vt:lpstr>
      <vt:lpstr>1. Competitions for Competence</vt:lpstr>
      <vt:lpstr>2.Learning Beyond the Curriculum</vt:lpstr>
      <vt:lpstr>What's next?</vt:lpstr>
      <vt:lpstr>3. Prioritize Projects  </vt:lpstr>
      <vt:lpstr>Seminar's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Firas Obeid</cp:lastModifiedBy>
  <cp:revision>2</cp:revision>
  <dcterms:created xsi:type="dcterms:W3CDTF">2013-07-15T20:26:40Z</dcterms:created>
  <dcterms:modified xsi:type="dcterms:W3CDTF">2023-11-15T14:19:37Z</dcterms:modified>
</cp:coreProperties>
</file>